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327" r:id="rId2"/>
    <p:sldId id="326" r:id="rId3"/>
    <p:sldId id="325" r:id="rId4"/>
    <p:sldId id="324" r:id="rId5"/>
    <p:sldId id="323" r:id="rId6"/>
    <p:sldId id="322" r:id="rId7"/>
    <p:sldId id="321" r:id="rId8"/>
    <p:sldId id="320" r:id="rId9"/>
    <p:sldId id="319" r:id="rId10"/>
    <p:sldId id="318" r:id="rId11"/>
    <p:sldId id="317" r:id="rId12"/>
    <p:sldId id="316" r:id="rId13"/>
    <p:sldId id="315" r:id="rId14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A62FEA-F17E-6F55-9A75-546D7BDA7899}" v="704" dt="2021-09-24T12:35:12.462"/>
    <p1510:client id="{BA2E704F-1747-BAEF-8964-567CF02B2B6A}" v="3332" dt="2021-09-23T21:42:26.070"/>
    <p1510:client id="{CBC9E59D-1315-BFBA-56FE-62A39F5A284B}" v="29" dt="2021-09-24T15:30:36.211"/>
    <p1510:client id="{A7845F86-D7A9-1149-9A4A-CBAE737F08DD}" v="131" dt="2021-09-24T13:12:58.933"/>
    <p1510:client id="{5B9289DB-7EF4-4218-B9C1-85CE8EB89829}" v="7" dt="2021-09-25T15:02:35.524"/>
    <p1510:client id="{035C418E-DE72-4D3D-AD88-B1A3A64C4CF3}" v="5" dt="2021-09-25T15:08:14.657"/>
    <p1510:client id="{A27A0768-EEFF-4EE1-41B7-5BBB4703A750}" v="722" dt="2021-09-22T22:24:29.395"/>
    <p1510:client id="{6BFA9354-8DDE-D071-9909-2DF0D7681632}" v="18" dt="2021-09-24T08:07:07.272"/>
    <p1510:client id="{44B3FA71-267C-F957-0358-A877C2A3170B}" v="598" dt="2021-09-24T09:51:04.106"/>
    <p1510:client id="{3A386794-B74B-A3A1-710F-D170A01012EB}" v="12" dt="2021-09-24T12:57:44.769"/>
    <p1510:client id="{90186642-8A1F-75E4-6F6D-FE98B4C08ED6}" v="33" dt="2021-09-24T13:34:41.256"/>
    <p1510:client id="{272A4D9A-96B6-4CFC-B17A-81A1BD4871F0}" v="1" dt="2021-09-24T18:12:46.760"/>
    <p1510:client id="{5A0F41D7-F486-47B0-A760-96E602969A31}" v="575" dt="2021-09-23T23:18:25.796"/>
    <p1510:client id="{2ECFDB12-8247-4162-90EE-63882DE0CAA7}" v="3365" dt="2021-09-22T21:32:02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1"/>
    <p:restoredTop sz="94715"/>
  </p:normalViewPr>
  <p:slideViewPr>
    <p:cSldViewPr snapToGrid="0">
      <p:cViewPr>
        <p:scale>
          <a:sx n="86" d="100"/>
          <a:sy n="86" d="100"/>
        </p:scale>
        <p:origin x="-4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2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35A6-75AE-4682-ADBC-D442A8CE1B88}" type="datetimeFigureOut">
              <a:rPr lang="pl-PL"/>
              <a:pPr/>
              <a:t>24.02.2022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3E4A2-E4AE-47FC-8FC1-CC623C6C69E8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7861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628056-EE8A-40B4-A45C-B35E5BF2F82F}" type="datetime1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24.02.2022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srgbClr val="E3DED1">
                    <a:shade val="50000"/>
                  </a:srgbClr>
                </a:solidFill>
              </a:rPr>
              <a:t>CZŁOWIEK - NAJLEPSZA INWESTYCJA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8DC24-9376-4A48-BCE3-CAF3AB3DEBE3}" type="slidenum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0A2871-E102-431A-9A21-71F078B4D635}" type="datetime1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24.02.2022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srgbClr val="E3DED1">
                    <a:shade val="50000"/>
                  </a:srgbClr>
                </a:solidFill>
              </a:rPr>
              <a:t>CZŁOWIEK - NAJLEPSZA INWESTYCJA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448F8-E995-4D3B-92F6-BE1728E2EF22}" type="slidenum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1A8E-1A90-4F8C-9761-9F56C6B4B26D}" type="datetime1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24.02.2022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srgbClr val="E3DED1">
                    <a:shade val="50000"/>
                  </a:srgbClr>
                </a:solidFill>
              </a:rPr>
              <a:t>CZŁOWIEK - NAJLEPSZA INWESTYCJA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26477-4731-462A-B2E7-36361BB4224F}" type="slidenum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1D30B1-75F6-432E-8067-DECA380EED23}" type="datetime1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24.02.2022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srgbClr val="E3DED1">
                    <a:shade val="50000"/>
                  </a:srgbClr>
                </a:solidFill>
              </a:rPr>
              <a:t>CZŁOWIEK - NAJLEPSZA INWESTYCJA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74DA4-0077-4DBA-BD5B-5F93D3909785}" type="slidenum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ED5406-0D29-4C41-8B97-C4FFE1B4AA71}" type="datetime1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24.02.2022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srgbClr val="E3DED1">
                    <a:shade val="50000"/>
                  </a:srgbClr>
                </a:solidFill>
              </a:rPr>
              <a:t>CZŁOWIEK - NAJLEPSZA INWESTYCJA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65D00-4AFF-4B4C-AF6E-2221D5673C75}" type="slidenum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6A6C0-62C8-476C-A74B-2372150FECBE}" type="datetime1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24.02.2022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srgbClr val="E3DED1">
                    <a:shade val="50000"/>
                  </a:srgbClr>
                </a:solidFill>
              </a:rPr>
              <a:t>CZŁOWIEK - NAJLEPSZA INWESTYCJA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AABE1-A3C6-49F2-8E1E-3B2B3CE22912}" type="slidenum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E6F198-0DFD-4D1F-981A-287E470A45BD}" type="datetime1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24.02.2022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srgbClr val="E3DED1">
                    <a:shade val="50000"/>
                  </a:srgbClr>
                </a:solidFill>
              </a:rPr>
              <a:t>CZŁOWIEK - NAJLEPSZA INWESTYCJA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563E4-A2F0-436C-9E25-077AAB05B6AC}" type="slidenum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F51324-9D4B-49DE-BBD8-EA529A4B3BF1}" type="datetime1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24.02.2022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srgbClr val="E3DED1">
                    <a:shade val="50000"/>
                  </a:srgbClr>
                </a:solidFill>
              </a:rPr>
              <a:t>CZŁOWIEK - NAJLEPSZA INWESTYCJA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5CFB5-FD93-44DE-9C62-E2500992EE5C}" type="slidenum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F3E6A-9609-499B-AB8B-501C33003D29}" type="datetime1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24.02.2022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srgbClr val="E3DED1">
                    <a:shade val="50000"/>
                  </a:srgbClr>
                </a:solidFill>
              </a:rPr>
              <a:t>CZŁOWIEK - NAJLEPSZA INWESTYCJA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57795-08AE-49CE-BC8C-5109590EC3A2}" type="slidenum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DED31-7152-49B1-97FD-54AB1801E1F0}" type="datetime1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24.02.2022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srgbClr val="E3DED1">
                    <a:shade val="50000"/>
                  </a:srgbClr>
                </a:solidFill>
              </a:rPr>
              <a:t>CZŁOWIEK - NAJLEPSZA INWESTYCJA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70390-E9F8-4968-AEE2-D931994DB9BB}" type="slidenum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17968-364F-40AB-9905-FFDA5ED59028}" type="datetime1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24.02.2022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>
                <a:solidFill>
                  <a:srgbClr val="E3DED1">
                    <a:shade val="50000"/>
                  </a:srgbClr>
                </a:solidFill>
              </a:rPr>
              <a:t>CZŁOWIEK - NAJLEPSZA INWESTYCJA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B173-326E-42FA-81DF-273EC635422F}" type="slidenum">
              <a:rPr lang="pl-PL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E3DED1">
                  <a:shade val="50000"/>
                </a:srgb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/>
              <a:t>Kliknij ikonę, aby dodać obraz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FD5CED-F5F2-4B09-A3DD-EC427AD152DC}" type="datetimeFigureOut">
              <a:rPr lang="pl-PL" smtClean="0"/>
              <a:pPr/>
              <a:t>24.02.2022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61885D9-F21F-4A07-BE2B-848D6036FD9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1BE74B-29C8-40EA-969F-C1F3AC7AC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28" y="675725"/>
            <a:ext cx="11568436" cy="924475"/>
          </a:xfrm>
        </p:spPr>
        <p:txBody>
          <a:bodyPr/>
          <a:lstStyle/>
          <a:p>
            <a:r>
              <a:rPr lang="pl-PL" dirty="0" err="1">
                <a:ea typeface="+mj-lt"/>
                <a:cs typeface="+mj-lt"/>
              </a:rPr>
              <a:t>Vortrag</a:t>
            </a:r>
            <a:r>
              <a:rPr lang="pl-PL" dirty="0">
                <a:ea typeface="+mj-lt"/>
                <a:cs typeface="+mj-lt"/>
              </a:rPr>
              <a:t> von </a:t>
            </a:r>
            <a:r>
              <a:rPr lang="pl-PL" dirty="0" err="1">
                <a:ea typeface="+mj-lt"/>
                <a:cs typeface="+mj-lt"/>
              </a:rPr>
              <a:t>Frau</a:t>
            </a:r>
            <a:r>
              <a:rPr lang="pl-PL" dirty="0">
                <a:ea typeface="+mj-lt"/>
                <a:cs typeface="+mj-lt"/>
              </a:rPr>
              <a:t> Bożena </a:t>
            </a:r>
            <a:r>
              <a:rPr lang="pl-PL" dirty="0" err="1">
                <a:ea typeface="+mj-lt"/>
                <a:cs typeface="+mj-lt"/>
              </a:rPr>
              <a:t>Pantoł</a:t>
            </a:r>
            <a:r>
              <a:rPr lang="pl-PL" dirty="0">
                <a:ea typeface="+mj-lt"/>
                <a:cs typeface="+mj-lt"/>
              </a:rPr>
              <a:t> - </a:t>
            </a:r>
            <a:r>
              <a:rPr lang="pl-PL" dirty="0" err="1">
                <a:ea typeface="+mj-lt"/>
                <a:cs typeface="+mj-lt"/>
              </a:rPr>
              <a:t>Direktorin</a:t>
            </a:r>
            <a:r>
              <a:rPr lang="pl-PL" dirty="0">
                <a:ea typeface="+mj-lt"/>
                <a:cs typeface="+mj-lt"/>
              </a:rPr>
              <a:t> der </a:t>
            </a:r>
            <a:r>
              <a:rPr lang="pl-PL" dirty="0" err="1">
                <a:ea typeface="+mj-lt"/>
                <a:cs typeface="+mj-lt"/>
              </a:rPr>
              <a:t>Psychologischen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und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Pädagogischen</a:t>
            </a:r>
            <a:r>
              <a:rPr lang="pl-PL" dirty="0">
                <a:ea typeface="+mj-lt"/>
                <a:cs typeface="+mj-lt"/>
              </a:rPr>
              <a:t> Stelle in Białogard</a:t>
            </a:r>
            <a:endParaRPr lang="pl-PL" dirty="0">
              <a:ea typeface="Verdana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89B1A6E-A51B-4994-A9EC-13192C71C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Probleme</a:t>
            </a:r>
            <a:r>
              <a:rPr lang="pl-PL" dirty="0"/>
              <a:t> von </a:t>
            </a:r>
            <a:r>
              <a:rPr lang="pl-PL" dirty="0" err="1"/>
              <a:t>Kindern</a:t>
            </a:r>
            <a:r>
              <a:rPr lang="pl-PL" dirty="0"/>
              <a:t> </a:t>
            </a:r>
            <a:r>
              <a:rPr lang="pl-PL" dirty="0" err="1"/>
              <a:t>aus</a:t>
            </a:r>
            <a:r>
              <a:rPr lang="pl-PL" dirty="0"/>
              <a:t> </a:t>
            </a:r>
            <a:r>
              <a:rPr lang="pl-PL" dirty="0" err="1"/>
              <a:t>unserer</a:t>
            </a:r>
            <a:r>
              <a:rPr lang="pl-PL" dirty="0"/>
              <a:t> Region im </a:t>
            </a:r>
            <a:r>
              <a:rPr lang="pl-PL" dirty="0" err="1"/>
              <a:t>Fernunterricht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err="1"/>
              <a:t>unterschieden</a:t>
            </a:r>
            <a:r>
              <a:rPr lang="pl-PL" dirty="0"/>
              <a:t> </a:t>
            </a:r>
            <a:r>
              <a:rPr lang="pl-PL" dirty="0" err="1"/>
              <a:t>sich</a:t>
            </a:r>
            <a:r>
              <a:rPr lang="pl-PL" dirty="0"/>
              <a:t> </a:t>
            </a:r>
            <a:r>
              <a:rPr lang="pl-PL" dirty="0" err="1"/>
              <a:t>nicht</a:t>
            </a:r>
            <a:r>
              <a:rPr lang="pl-PL" dirty="0"/>
              <a:t> von </a:t>
            </a:r>
            <a:r>
              <a:rPr lang="pl-PL" dirty="0" err="1"/>
              <a:t>denen</a:t>
            </a:r>
            <a:r>
              <a:rPr lang="pl-PL" dirty="0"/>
              <a:t>,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landesweit</a:t>
            </a:r>
            <a:r>
              <a:rPr lang="pl-PL" dirty="0"/>
              <a:t> </a:t>
            </a:r>
            <a:r>
              <a:rPr lang="pl-PL" dirty="0" err="1"/>
              <a:t>bei</a:t>
            </a:r>
            <a:r>
              <a:rPr lang="pl-PL" dirty="0"/>
              <a:t> den </a:t>
            </a:r>
            <a:r>
              <a:rPr lang="pl-PL" dirty="0" err="1"/>
              <a:t>meisten</a:t>
            </a:r>
            <a:r>
              <a:rPr lang="pl-PL" dirty="0"/>
              <a:t> </a:t>
            </a:r>
            <a:r>
              <a:rPr lang="pl-PL" dirty="0" err="1"/>
              <a:t>Kindern</a:t>
            </a:r>
            <a:r>
              <a:rPr lang="pl-PL" dirty="0"/>
              <a:t> </a:t>
            </a:r>
            <a:r>
              <a:rPr lang="pl-PL" dirty="0" err="1"/>
              <a:t>zu</a:t>
            </a:r>
            <a:r>
              <a:rPr lang="pl-PL" dirty="0"/>
              <a:t> </a:t>
            </a:r>
            <a:r>
              <a:rPr lang="pl-PL" dirty="0" err="1"/>
              <a:t>beobachten</a:t>
            </a:r>
            <a:r>
              <a:rPr lang="pl-PL" dirty="0"/>
              <a:t> </a:t>
            </a:r>
            <a:r>
              <a:rPr lang="pl-PL" dirty="0" err="1"/>
              <a:t>sind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 Es war </a:t>
            </a:r>
            <a:r>
              <a:rPr lang="pl-PL" dirty="0" err="1"/>
              <a:t>jedoch</a:t>
            </a:r>
            <a:r>
              <a:rPr lang="pl-PL" dirty="0"/>
              <a:t> </a:t>
            </a:r>
            <a:r>
              <a:rPr lang="pl-PL" dirty="0" err="1"/>
              <a:t>keine</a:t>
            </a:r>
            <a:r>
              <a:rPr lang="pl-PL" dirty="0"/>
              <a:t> </a:t>
            </a:r>
            <a:r>
              <a:rPr lang="pl-PL" dirty="0" err="1"/>
              <a:t>nennenswerte</a:t>
            </a:r>
            <a:r>
              <a:rPr lang="pl-PL" dirty="0"/>
              <a:t> </a:t>
            </a:r>
            <a:r>
              <a:rPr lang="pl-PL" dirty="0" err="1"/>
              <a:t>Intensität</a:t>
            </a:r>
            <a:r>
              <a:rPr lang="pl-PL" dirty="0"/>
              <a:t> </a:t>
            </a:r>
            <a:r>
              <a:rPr lang="pl-PL" dirty="0" err="1"/>
              <a:t>zu</a:t>
            </a:r>
            <a:r>
              <a:rPr lang="pl-PL" dirty="0"/>
              <a:t> </a:t>
            </a:r>
            <a:r>
              <a:rPr lang="pl-PL" dirty="0" err="1"/>
              <a:t>erkennen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err="1"/>
              <a:t>Auch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Zahl</a:t>
            </a:r>
            <a:r>
              <a:rPr lang="pl-PL" dirty="0"/>
              <a:t> der Kinder, </a:t>
            </a:r>
            <a:r>
              <a:rPr lang="pl-PL" dirty="0" err="1"/>
              <a:t>die</a:t>
            </a:r>
            <a:r>
              <a:rPr lang="pl-PL" dirty="0"/>
              <a:t> in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Psychologische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Pädagogische</a:t>
            </a:r>
            <a:r>
              <a:rPr lang="pl-PL" dirty="0"/>
              <a:t> Klinik in Białogard </a:t>
            </a:r>
            <a:r>
              <a:rPr lang="pl-PL" dirty="0" err="1"/>
              <a:t>eingeliefert</a:t>
            </a:r>
            <a:r>
              <a:rPr lang="pl-PL" dirty="0"/>
              <a:t> </a:t>
            </a:r>
            <a:r>
              <a:rPr lang="pl-PL" dirty="0" err="1"/>
              <a:t>wurden</a:t>
            </a:r>
            <a:r>
              <a:rPr lang="pl-PL" dirty="0"/>
              <a:t>, </a:t>
            </a:r>
            <a:r>
              <a:rPr lang="pl-PL" dirty="0" err="1"/>
              <a:t>ist</a:t>
            </a:r>
            <a:r>
              <a:rPr lang="pl-PL" dirty="0"/>
              <a:t> </a:t>
            </a:r>
            <a:r>
              <a:rPr lang="pl-PL" dirty="0" err="1"/>
              <a:t>nicht</a:t>
            </a:r>
            <a:r>
              <a:rPr lang="pl-PL" dirty="0"/>
              <a:t> </a:t>
            </a:r>
            <a:r>
              <a:rPr lang="pl-PL" dirty="0" err="1"/>
              <a:t>gestiegen</a:t>
            </a:r>
            <a:r>
              <a:rPr lang="pl-PL" dirty="0"/>
              <a:t>.</a:t>
            </a:r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C3FA3A8C-5EEF-8540-BB38-6050A62F4F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836" y="5599488"/>
            <a:ext cx="1913164" cy="12585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3797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Geistige</a:t>
            </a:r>
            <a:r>
              <a:rPr lang="pl-PL" b="1" dirty="0"/>
              <a:t> </a:t>
            </a:r>
            <a:r>
              <a:rPr lang="pl-PL" b="1" dirty="0" err="1"/>
              <a:t>Reaktionen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Das </a:t>
            </a:r>
            <a:r>
              <a:rPr lang="pl-PL" b="1" dirty="0" err="1"/>
              <a:t>Bedürfnis</a:t>
            </a:r>
            <a:r>
              <a:rPr lang="pl-PL" b="1" dirty="0"/>
              <a:t>, </a:t>
            </a:r>
            <a:r>
              <a:rPr lang="pl-PL" b="1" dirty="0" err="1"/>
              <a:t>geistig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trösten</a:t>
            </a:r>
            <a:r>
              <a:rPr lang="pl-PL" b="1" dirty="0"/>
              <a:t> </a:t>
            </a:r>
            <a:r>
              <a:rPr lang="pl-PL" b="1" dirty="0" err="1"/>
              <a:t>und</a:t>
            </a:r>
            <a:r>
              <a:rPr lang="pl-PL" b="1" dirty="0"/>
              <a:t> </a:t>
            </a:r>
            <a:r>
              <a:rPr lang="pl-PL" b="1" dirty="0" err="1"/>
              <a:t>getröstet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werden</a:t>
            </a:r>
            <a:r>
              <a:rPr lang="pl-PL" b="1" dirty="0"/>
              <a:t>;</a:t>
            </a:r>
          </a:p>
          <a:p>
            <a:r>
              <a:rPr lang="pl-PL" b="1" dirty="0"/>
              <a:t>  Gott in </a:t>
            </a:r>
            <a:r>
              <a:rPr lang="pl-PL" b="1" dirty="0" err="1"/>
              <a:t>Frage</a:t>
            </a:r>
            <a:r>
              <a:rPr lang="pl-PL" b="1" dirty="0"/>
              <a:t> </a:t>
            </a:r>
            <a:r>
              <a:rPr lang="pl-PL" b="1" dirty="0" err="1"/>
              <a:t>stellen</a:t>
            </a:r>
            <a:r>
              <a:rPr lang="pl-PL" b="1" dirty="0"/>
              <a:t>, </a:t>
            </a:r>
            <a:r>
              <a:rPr lang="pl-PL" b="1" dirty="0" err="1"/>
              <a:t>zornig</a:t>
            </a:r>
            <a:r>
              <a:rPr lang="pl-PL" b="1" dirty="0"/>
              <a:t> </a:t>
            </a:r>
            <a:r>
              <a:rPr lang="pl-PL" b="1" dirty="0" err="1"/>
              <a:t>auf</a:t>
            </a:r>
            <a:r>
              <a:rPr lang="pl-PL" b="1" dirty="0"/>
              <a:t> Gott </a:t>
            </a:r>
            <a:r>
              <a:rPr lang="pl-PL" b="1" dirty="0" err="1"/>
              <a:t>sein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Abneigung</a:t>
            </a:r>
            <a:r>
              <a:rPr lang="pl-PL" b="1" dirty="0"/>
              <a:t> </a:t>
            </a:r>
            <a:r>
              <a:rPr lang="pl-PL" b="1" dirty="0" err="1"/>
              <a:t>gegen</a:t>
            </a:r>
            <a:r>
              <a:rPr lang="pl-PL" b="1" dirty="0"/>
              <a:t> </a:t>
            </a:r>
            <a:r>
              <a:rPr lang="pl-PL" b="1" dirty="0" err="1"/>
              <a:t>spirituelle</a:t>
            </a:r>
            <a:r>
              <a:rPr lang="pl-PL" b="1" dirty="0"/>
              <a:t> </a:t>
            </a:r>
            <a:r>
              <a:rPr lang="pl-PL" b="1" dirty="0" err="1"/>
              <a:t>Ratschläge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Großes</a:t>
            </a:r>
            <a:r>
              <a:rPr lang="pl-PL" b="1" dirty="0"/>
              <a:t> </a:t>
            </a:r>
            <a:r>
              <a:rPr lang="pl-PL" b="1" dirty="0" err="1"/>
              <a:t>Verlangen</a:t>
            </a:r>
            <a:r>
              <a:rPr lang="pl-PL" b="1" dirty="0"/>
              <a:t>, </a:t>
            </a:r>
            <a:r>
              <a:rPr lang="pl-PL" b="1" dirty="0" err="1"/>
              <a:t>auf</a:t>
            </a:r>
            <a:r>
              <a:rPr lang="pl-PL" b="1" dirty="0"/>
              <a:t> </a:t>
            </a:r>
            <a:r>
              <a:rPr lang="pl-PL" b="1" dirty="0" err="1"/>
              <a:t>spirituelle</a:t>
            </a:r>
            <a:r>
              <a:rPr lang="pl-PL" b="1" dirty="0"/>
              <a:t> </a:t>
            </a:r>
            <a:r>
              <a:rPr lang="pl-PL" b="1" dirty="0" err="1"/>
              <a:t>Ratschläge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hören</a:t>
            </a:r>
            <a:r>
              <a:rPr lang="pl-PL" b="1" dirty="0"/>
              <a:t>;</a:t>
            </a:r>
          </a:p>
          <a:p>
            <a:r>
              <a:rPr lang="pl-PL" b="1" dirty="0"/>
              <a:t>  </a:t>
            </a:r>
            <a:r>
              <a:rPr lang="pl-PL" b="1" dirty="0" err="1"/>
              <a:t>Ein</a:t>
            </a:r>
            <a:r>
              <a:rPr lang="pl-PL" b="1" dirty="0"/>
              <a:t> </a:t>
            </a:r>
            <a:r>
              <a:rPr lang="pl-PL" b="1" dirty="0" err="1"/>
              <a:t>Gefühl</a:t>
            </a:r>
            <a:r>
              <a:rPr lang="pl-PL" b="1" dirty="0"/>
              <a:t>, </a:t>
            </a:r>
            <a:r>
              <a:rPr lang="pl-PL" b="1" dirty="0" err="1"/>
              <a:t>dass</a:t>
            </a:r>
            <a:r>
              <a:rPr lang="pl-PL" b="1" dirty="0"/>
              <a:t> Gott </a:t>
            </a:r>
            <a:r>
              <a:rPr lang="pl-PL" b="1" dirty="0" err="1"/>
              <a:t>näher</a:t>
            </a:r>
            <a:r>
              <a:rPr lang="pl-PL" b="1" dirty="0"/>
              <a:t> </a:t>
            </a:r>
            <a:r>
              <a:rPr lang="pl-PL" b="1" dirty="0" err="1"/>
              <a:t>ist</a:t>
            </a:r>
            <a:r>
              <a:rPr lang="pl-PL" b="1" dirty="0"/>
              <a:t> </a:t>
            </a:r>
            <a:r>
              <a:rPr lang="pl-PL" b="1" dirty="0" err="1"/>
              <a:t>als</a:t>
            </a:r>
            <a:r>
              <a:rPr lang="pl-PL" b="1" dirty="0"/>
              <a:t> je </a:t>
            </a:r>
            <a:r>
              <a:rPr lang="pl-PL" b="1" dirty="0" err="1"/>
              <a:t>zuvor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Ständig</a:t>
            </a:r>
            <a:r>
              <a:rPr lang="pl-PL" b="1" dirty="0"/>
              <a:t> </a:t>
            </a:r>
            <a:r>
              <a:rPr lang="pl-PL" b="1" dirty="0" err="1"/>
              <a:t>für</a:t>
            </a:r>
            <a:r>
              <a:rPr lang="pl-PL" b="1" dirty="0"/>
              <a:t> </a:t>
            </a:r>
            <a:r>
              <a:rPr lang="pl-PL" b="1" dirty="0" err="1"/>
              <a:t>sich</a:t>
            </a:r>
            <a:r>
              <a:rPr lang="pl-PL" b="1" dirty="0"/>
              <a:t> </a:t>
            </a:r>
            <a:r>
              <a:rPr lang="pl-PL" b="1" dirty="0" err="1"/>
              <a:t>selbst</a:t>
            </a:r>
            <a:r>
              <a:rPr lang="pl-PL" b="1" dirty="0"/>
              <a:t>, </a:t>
            </a:r>
            <a:r>
              <a:rPr lang="pl-PL" b="1" dirty="0" err="1"/>
              <a:t>für</a:t>
            </a:r>
            <a:r>
              <a:rPr lang="pl-PL" b="1" dirty="0"/>
              <a:t> </a:t>
            </a:r>
            <a:r>
              <a:rPr lang="pl-PL" b="1" dirty="0" err="1"/>
              <a:t>andere</a:t>
            </a:r>
            <a:r>
              <a:rPr lang="pl-PL" b="1" dirty="0"/>
              <a:t>, </a:t>
            </a:r>
            <a:r>
              <a:rPr lang="pl-PL" b="1" dirty="0" err="1"/>
              <a:t>für</a:t>
            </a:r>
            <a:r>
              <a:rPr lang="pl-PL" b="1" dirty="0"/>
              <a:t> </a:t>
            </a:r>
            <a:r>
              <a:rPr lang="pl-PL" b="1" dirty="0" err="1"/>
              <a:t>alle</a:t>
            </a:r>
            <a:r>
              <a:rPr lang="pl-PL" b="1" dirty="0"/>
              <a:t> </a:t>
            </a:r>
            <a:r>
              <a:rPr lang="pl-PL" b="1" dirty="0" err="1"/>
              <a:t>beten</a:t>
            </a:r>
            <a:r>
              <a:rPr lang="pl-PL" b="1" dirty="0"/>
              <a:t>.</a:t>
            </a:r>
            <a:endParaRPr lang="pl-PL" dirty="0"/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0B7BDC19-EE8A-BE47-A6CC-F7D0D55795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5441950"/>
            <a:ext cx="2152650" cy="1416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1883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33443" y="980729"/>
            <a:ext cx="7125112" cy="4878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 err="1"/>
              <a:t>Dies</a:t>
            </a:r>
            <a:r>
              <a:rPr lang="pl-PL" sz="3200" b="1" dirty="0"/>
              <a:t> </a:t>
            </a:r>
            <a:r>
              <a:rPr lang="pl-PL" sz="3200" b="1" dirty="0" err="1"/>
              <a:t>waren</a:t>
            </a:r>
            <a:r>
              <a:rPr lang="pl-PL" sz="3200" b="1" dirty="0"/>
              <a:t> </a:t>
            </a:r>
            <a:r>
              <a:rPr lang="pl-PL" sz="3200" b="1" dirty="0" err="1"/>
              <a:t>normale</a:t>
            </a:r>
            <a:r>
              <a:rPr lang="pl-PL" sz="3200" b="1" dirty="0"/>
              <a:t> </a:t>
            </a:r>
            <a:r>
              <a:rPr lang="pl-PL" sz="3200" b="1" dirty="0" err="1"/>
              <a:t>Reaktionen</a:t>
            </a:r>
            <a:r>
              <a:rPr lang="pl-PL" sz="3200" b="1" dirty="0"/>
              <a:t>, </a:t>
            </a:r>
            <a:r>
              <a:rPr lang="pl-PL" sz="3200" b="1" dirty="0" err="1"/>
              <a:t>auch</a:t>
            </a:r>
            <a:r>
              <a:rPr lang="pl-PL" sz="3200" b="1" dirty="0"/>
              <a:t> </a:t>
            </a:r>
            <a:r>
              <a:rPr lang="pl-PL" sz="3200" b="1" dirty="0" err="1"/>
              <a:t>wenn</a:t>
            </a:r>
            <a:r>
              <a:rPr lang="pl-PL" sz="3200" b="1" dirty="0"/>
              <a:t> </a:t>
            </a:r>
            <a:r>
              <a:rPr lang="pl-PL" sz="3200" b="1" dirty="0" err="1"/>
              <a:t>sie</a:t>
            </a:r>
            <a:r>
              <a:rPr lang="pl-PL" sz="3200" b="1" dirty="0"/>
              <a:t> </a:t>
            </a:r>
            <a:r>
              <a:rPr lang="pl-PL" sz="3200" b="1" dirty="0" err="1"/>
              <a:t>manchmal</a:t>
            </a:r>
            <a:r>
              <a:rPr lang="pl-PL" sz="3200" b="1" dirty="0"/>
              <a:t> </a:t>
            </a:r>
            <a:r>
              <a:rPr lang="pl-PL" sz="3200" b="1" dirty="0" err="1"/>
              <a:t>sehr</a:t>
            </a:r>
            <a:r>
              <a:rPr lang="pl-PL" sz="3200" b="1" dirty="0"/>
              <a:t> </a:t>
            </a:r>
            <a:r>
              <a:rPr lang="pl-PL" sz="3200" b="1" dirty="0" err="1"/>
              <a:t>schmerzhaft</a:t>
            </a:r>
            <a:r>
              <a:rPr lang="pl-PL" sz="3200" b="1" dirty="0"/>
              <a:t> </a:t>
            </a:r>
            <a:r>
              <a:rPr lang="pl-PL" sz="3200" b="1" dirty="0" err="1"/>
              <a:t>erschienen</a:t>
            </a:r>
            <a:r>
              <a:rPr lang="pl-PL" sz="3200" b="1" dirty="0"/>
              <a:t>.</a:t>
            </a:r>
          </a:p>
          <a:p>
            <a:pPr marL="0" indent="0">
              <a:buNone/>
            </a:pPr>
            <a:r>
              <a:rPr lang="pl-PL" sz="3200" b="1" dirty="0"/>
              <a:t> </a:t>
            </a:r>
            <a:r>
              <a:rPr lang="pl-PL" sz="3200" b="1" dirty="0" err="1"/>
              <a:t>Damals</a:t>
            </a:r>
            <a:r>
              <a:rPr lang="pl-PL" sz="3200" b="1" dirty="0"/>
              <a:t> </a:t>
            </a:r>
            <a:r>
              <a:rPr lang="pl-PL" sz="3200" b="1" dirty="0" err="1"/>
              <a:t>brauchten</a:t>
            </a:r>
            <a:r>
              <a:rPr lang="pl-PL" sz="3200" b="1" dirty="0"/>
              <a:t> </a:t>
            </a:r>
            <a:r>
              <a:rPr lang="pl-PL" sz="3200" b="1" dirty="0" err="1"/>
              <a:t>die</a:t>
            </a:r>
            <a:r>
              <a:rPr lang="pl-PL" sz="3200" b="1" dirty="0"/>
              <a:t> Kinder </a:t>
            </a:r>
            <a:r>
              <a:rPr lang="pl-PL" sz="3200" b="1" dirty="0" err="1"/>
              <a:t>individuelle</a:t>
            </a:r>
            <a:r>
              <a:rPr lang="pl-PL" sz="3200" b="1" dirty="0"/>
              <a:t> </a:t>
            </a:r>
            <a:r>
              <a:rPr lang="pl-PL" sz="3200" b="1" dirty="0" err="1"/>
              <a:t>Unterstützung</a:t>
            </a:r>
            <a:r>
              <a:rPr lang="pl-PL" sz="3200" b="1" dirty="0"/>
              <a:t> - </a:t>
            </a:r>
            <a:r>
              <a:rPr lang="pl-PL" sz="3200" b="1" dirty="0" err="1"/>
              <a:t>aber</a:t>
            </a:r>
            <a:r>
              <a:rPr lang="pl-PL" sz="3200" b="1" dirty="0"/>
              <a:t> </a:t>
            </a:r>
            <a:r>
              <a:rPr lang="pl-PL" sz="3200" b="1" dirty="0" err="1"/>
              <a:t>das</a:t>
            </a:r>
            <a:r>
              <a:rPr lang="pl-PL" sz="3200" b="1" dirty="0"/>
              <a:t> </a:t>
            </a:r>
            <a:r>
              <a:rPr lang="pl-PL" sz="3200" b="1" dirty="0" err="1"/>
              <a:t>waren</a:t>
            </a:r>
            <a:r>
              <a:rPr lang="pl-PL" sz="3200" b="1" dirty="0"/>
              <a:t> </a:t>
            </a:r>
            <a:r>
              <a:rPr lang="pl-PL" sz="3200" b="1" dirty="0" err="1"/>
              <a:t>Einzelfälle</a:t>
            </a:r>
            <a:r>
              <a:rPr lang="pl-PL" sz="3200" b="1" dirty="0"/>
              <a:t>. </a:t>
            </a:r>
          </a:p>
          <a:p>
            <a:pPr marL="0" indent="0">
              <a:buNone/>
            </a:pPr>
            <a:r>
              <a:rPr lang="pl-PL" sz="3200" b="1" dirty="0"/>
              <a:t> </a:t>
            </a:r>
            <a:r>
              <a:rPr lang="pl-PL" sz="3200" b="1" dirty="0" err="1"/>
              <a:t>Glücklicherweise</a:t>
            </a:r>
            <a:r>
              <a:rPr lang="pl-PL" sz="3200" b="1" dirty="0"/>
              <a:t> </a:t>
            </a:r>
            <a:r>
              <a:rPr lang="pl-PL" sz="3200" b="1" dirty="0" err="1"/>
              <a:t>spürte</a:t>
            </a:r>
            <a:r>
              <a:rPr lang="pl-PL" sz="3200" b="1" dirty="0"/>
              <a:t> </a:t>
            </a:r>
            <a:r>
              <a:rPr lang="pl-PL" sz="3200" b="1" dirty="0" err="1"/>
              <a:t>niemand</a:t>
            </a:r>
            <a:r>
              <a:rPr lang="pl-PL" sz="3200" b="1" dirty="0"/>
              <a:t> </a:t>
            </a:r>
            <a:r>
              <a:rPr lang="pl-PL" sz="3200" b="1" dirty="0" err="1"/>
              <a:t>sie</a:t>
            </a:r>
            <a:r>
              <a:rPr lang="pl-PL" sz="3200" b="1" dirty="0"/>
              <a:t> </a:t>
            </a:r>
            <a:r>
              <a:rPr lang="pl-PL" sz="3200" b="1" dirty="0" err="1"/>
              <a:t>alle</a:t>
            </a:r>
            <a:r>
              <a:rPr lang="pl-PL" sz="3200" b="1" dirty="0"/>
              <a:t> </a:t>
            </a:r>
            <a:r>
              <a:rPr lang="pl-PL" sz="3200" b="1" dirty="0" err="1"/>
              <a:t>auf</a:t>
            </a:r>
            <a:r>
              <a:rPr lang="pl-PL" sz="3200" b="1" dirty="0"/>
              <a:t> </a:t>
            </a:r>
            <a:r>
              <a:rPr lang="pl-PL" sz="3200" b="1" dirty="0" err="1"/>
              <a:t>einmal</a:t>
            </a:r>
            <a:r>
              <a:rPr lang="pl-PL" sz="3200" b="1" dirty="0"/>
              <a:t>.</a:t>
            </a:r>
            <a:endParaRPr lang="pl-PL" sz="3200" dirty="0"/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F3A853FE-3C57-B745-8B44-C3B939CA61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708" y="5359959"/>
            <a:ext cx="2277291" cy="14980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7030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33443" y="980729"/>
            <a:ext cx="7378981" cy="4878070"/>
          </a:xfrm>
        </p:spPr>
        <p:txBody>
          <a:bodyPr/>
          <a:lstStyle/>
          <a:p>
            <a:r>
              <a:rPr lang="pl-PL" b="1" dirty="0"/>
              <a:t>Im </a:t>
            </a:r>
            <a:r>
              <a:rPr lang="pl-PL" b="1" dirty="0" err="1"/>
              <a:t>Laufe</a:t>
            </a:r>
            <a:r>
              <a:rPr lang="pl-PL" b="1" dirty="0"/>
              <a:t> der </a:t>
            </a:r>
            <a:r>
              <a:rPr lang="pl-PL" b="1" dirty="0" err="1"/>
              <a:t>Zeit</a:t>
            </a:r>
            <a:r>
              <a:rPr lang="pl-PL" b="1" dirty="0"/>
              <a:t> </a:t>
            </a:r>
            <a:r>
              <a:rPr lang="pl-PL" b="1" dirty="0" err="1"/>
              <a:t>verschwanden</a:t>
            </a:r>
            <a:r>
              <a:rPr lang="pl-PL" b="1" dirty="0"/>
              <a:t> </a:t>
            </a:r>
            <a:r>
              <a:rPr lang="pl-PL" b="1" dirty="0" err="1"/>
              <a:t>viele</a:t>
            </a:r>
            <a:r>
              <a:rPr lang="pl-PL" b="1" dirty="0"/>
              <a:t> </a:t>
            </a:r>
            <a:r>
              <a:rPr lang="pl-PL" b="1" dirty="0" err="1"/>
              <a:t>dieser</a:t>
            </a:r>
            <a:r>
              <a:rPr lang="pl-PL" b="1" dirty="0"/>
              <a:t> </a:t>
            </a:r>
            <a:r>
              <a:rPr lang="pl-PL" b="1" dirty="0" err="1"/>
              <a:t>Symptome</a:t>
            </a:r>
            <a:r>
              <a:rPr lang="pl-PL" b="1" dirty="0"/>
              <a:t> von </a:t>
            </a:r>
            <a:r>
              <a:rPr lang="pl-PL" b="1" dirty="0" err="1"/>
              <a:t>selbst</a:t>
            </a:r>
            <a:r>
              <a:rPr lang="pl-PL" b="1" dirty="0"/>
              <a:t> </a:t>
            </a:r>
            <a:r>
              <a:rPr lang="pl-PL" b="1" dirty="0" err="1"/>
              <a:t>oder</a:t>
            </a:r>
            <a:r>
              <a:rPr lang="pl-PL" b="1" dirty="0"/>
              <a:t> mit </a:t>
            </a:r>
            <a:r>
              <a:rPr lang="pl-PL" b="1" dirty="0" err="1"/>
              <a:t>Unterstützung</a:t>
            </a:r>
            <a:r>
              <a:rPr lang="pl-PL" b="1" dirty="0"/>
              <a:t> von Familie </a:t>
            </a:r>
            <a:r>
              <a:rPr lang="pl-PL" b="1" dirty="0" err="1"/>
              <a:t>und</a:t>
            </a:r>
            <a:r>
              <a:rPr lang="pl-PL" b="1" dirty="0"/>
              <a:t> </a:t>
            </a:r>
            <a:r>
              <a:rPr lang="pl-PL" b="1" dirty="0" err="1"/>
              <a:t>Schule</a:t>
            </a:r>
            <a:r>
              <a:rPr lang="pl-PL" b="1" dirty="0"/>
              <a:t>.</a:t>
            </a:r>
            <a:endParaRPr lang="pl-PL" dirty="0"/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2E2B3496-FA0C-C24B-A912-D1B02724D7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5441950"/>
            <a:ext cx="2152650" cy="1416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37681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FE22399-0F44-4C32-AA73-BE927CE5E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Arial" panose="020B0604020202020204" pitchFamily="34" charset="0"/>
              </a:rPr>
              <a:t>Die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häufigsten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Handlungen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wenn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ein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Kind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Angst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hat</a:t>
            </a:r>
            <a:r>
              <a:rPr lang="pl-PL" dirty="0">
                <a:latin typeface="Arial" panose="020B0604020202020204" pitchFamily="34" charset="0"/>
              </a:rPr>
              <a:t>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598BB39-7733-4218-BAC7-05397FF29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</a:rPr>
              <a:t>• </a:t>
            </a:r>
            <a:r>
              <a:rPr lang="pl-PL" dirty="0" err="1">
                <a:latin typeface="Arial" panose="020B0604020202020204" pitchFamily="34" charset="0"/>
              </a:rPr>
              <a:t>Bemühungen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seine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Angst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zu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verstehen</a:t>
            </a:r>
            <a:r>
              <a:rPr lang="pl-PL" dirty="0">
                <a:latin typeface="Arial" panose="020B0604020202020204" pitchFamily="34" charset="0"/>
              </a:rPr>
              <a:t>, • </a:t>
            </a:r>
            <a:r>
              <a:rPr lang="pl-PL" dirty="0" err="1">
                <a:latin typeface="Arial" panose="020B0604020202020204" pitchFamily="34" charset="0"/>
              </a:rPr>
              <a:t>zu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bestimmen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ob</a:t>
            </a:r>
            <a:r>
              <a:rPr lang="pl-PL" dirty="0">
                <a:latin typeface="Arial" panose="020B0604020202020204" pitchFamily="34" charset="0"/>
              </a:rPr>
              <a:t> er </a:t>
            </a:r>
            <a:r>
              <a:rPr lang="pl-PL" dirty="0" err="1">
                <a:latin typeface="Arial" panose="020B0604020202020204" pitchFamily="34" charset="0"/>
              </a:rPr>
              <a:t>sich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entwickelt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wenn</a:t>
            </a:r>
            <a:r>
              <a:rPr lang="pl-PL" dirty="0">
                <a:latin typeface="Arial" panose="020B0604020202020204" pitchFamily="34" charset="0"/>
              </a:rPr>
              <a:t> ja, </a:t>
            </a:r>
            <a:r>
              <a:rPr lang="pl-PL" dirty="0" err="1">
                <a:latin typeface="Arial" panose="020B0604020202020204" pitchFamily="34" charset="0"/>
              </a:rPr>
              <a:t>denkwürdig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dass</a:t>
            </a:r>
            <a:r>
              <a:rPr lang="pl-PL" dirty="0">
                <a:latin typeface="Arial" panose="020B0604020202020204" pitchFamily="34" charset="0"/>
              </a:rPr>
              <a:t> fast </a:t>
            </a:r>
            <a:r>
              <a:rPr lang="pl-PL" dirty="0" err="1">
                <a:latin typeface="Arial" panose="020B0604020202020204" pitchFamily="34" charset="0"/>
              </a:rPr>
              <a:t>alle</a:t>
            </a:r>
            <a:r>
              <a:rPr lang="pl-PL" dirty="0">
                <a:latin typeface="Arial" panose="020B0604020202020204" pitchFamily="34" charset="0"/>
              </a:rPr>
              <a:t> Kinder </a:t>
            </a:r>
            <a:r>
              <a:rPr lang="pl-PL" dirty="0" err="1">
                <a:latin typeface="Arial" panose="020B0604020202020204" pitchFamily="34" charset="0"/>
              </a:rPr>
              <a:t>aus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alterstypischen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Ängsten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herausragen</a:t>
            </a:r>
            <a:r>
              <a:rPr lang="pl-PL" dirty="0">
                <a:latin typeface="Arial" panose="020B0604020202020204" pitchFamily="34" charset="0"/>
              </a:rPr>
              <a:t>, • </a:t>
            </a:r>
            <a:r>
              <a:rPr lang="pl-PL" dirty="0" err="1">
                <a:latin typeface="Arial" panose="020B0604020202020204" pitchFamily="34" charset="0"/>
              </a:rPr>
              <a:t>ein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Kind</a:t>
            </a:r>
            <a:r>
              <a:rPr lang="pl-PL" dirty="0">
                <a:latin typeface="Arial" panose="020B0604020202020204" pitchFamily="34" charset="0"/>
              </a:rPr>
              <a:t> in </a:t>
            </a:r>
            <a:r>
              <a:rPr lang="pl-PL" dirty="0" err="1">
                <a:latin typeface="Arial" panose="020B0604020202020204" pitchFamily="34" charset="0"/>
              </a:rPr>
              <a:t>schwierigen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Situationen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zu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haben</a:t>
            </a:r>
            <a:r>
              <a:rPr lang="pl-PL" dirty="0">
                <a:latin typeface="Arial" panose="020B0604020202020204" pitchFamily="34" charset="0"/>
              </a:rPr>
              <a:t>, es </a:t>
            </a:r>
            <a:r>
              <a:rPr lang="pl-PL" dirty="0" err="1">
                <a:latin typeface="Arial" panose="020B0604020202020204" pitchFamily="34" charset="0"/>
              </a:rPr>
              <a:t>zu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unterstützen</a:t>
            </a:r>
            <a:r>
              <a:rPr lang="pl-PL" dirty="0">
                <a:latin typeface="Arial" panose="020B0604020202020204" pitchFamily="34" charset="0"/>
              </a:rPr>
              <a:t>, • es </a:t>
            </a:r>
            <a:r>
              <a:rPr lang="pl-PL" dirty="0" err="1">
                <a:latin typeface="Arial" panose="020B0604020202020204" pitchFamily="34" charset="0"/>
              </a:rPr>
              <a:t>für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eine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Weile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zu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erlauben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eine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Angstsituation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zu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vermeiden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und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dann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langsam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dabei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zu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helfen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sich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damit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zu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zähmen</a:t>
            </a:r>
            <a:r>
              <a:rPr lang="pl-PL" dirty="0">
                <a:latin typeface="Arial" panose="020B0604020202020204" pitchFamily="34" charset="0"/>
              </a:rPr>
              <a:t>, • </a:t>
            </a:r>
            <a:r>
              <a:rPr lang="pl-PL" dirty="0" err="1">
                <a:latin typeface="Arial" panose="020B0604020202020204" pitchFamily="34" charset="0"/>
              </a:rPr>
              <a:t>auf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seine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eigenen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Erfahrungen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zurückgriff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dem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Kind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eine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Geschichte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über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die</a:t>
            </a:r>
            <a:r>
              <a:rPr lang="pl-PL" dirty="0">
                <a:latin typeface="Arial" panose="020B0604020202020204" pitchFamily="34" charset="0"/>
              </a:rPr>
              <a:t> Person </a:t>
            </a:r>
            <a:r>
              <a:rPr lang="pl-PL" dirty="0" err="1">
                <a:latin typeface="Arial" panose="020B0604020202020204" pitchFamily="34" charset="0"/>
              </a:rPr>
              <a:t>erzählte</a:t>
            </a:r>
            <a:r>
              <a:rPr lang="pl-PL" dirty="0">
                <a:latin typeface="Arial" panose="020B0604020202020204" pitchFamily="34" charset="0"/>
              </a:rPr>
              <a:t>;  , </a:t>
            </a:r>
            <a:r>
              <a:rPr lang="pl-PL" dirty="0" err="1">
                <a:latin typeface="Arial" panose="020B0604020202020204" pitchFamily="34" charset="0"/>
              </a:rPr>
              <a:t>die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ein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ähnliches</a:t>
            </a:r>
            <a:r>
              <a:rPr lang="pl-PL" dirty="0">
                <a:latin typeface="Arial" panose="020B0604020202020204" pitchFamily="34" charset="0"/>
              </a:rPr>
              <a:t> Problem </a:t>
            </a:r>
            <a:r>
              <a:rPr lang="pl-PL" dirty="0" err="1">
                <a:latin typeface="Arial" panose="020B0604020202020204" pitchFamily="34" charset="0"/>
              </a:rPr>
              <a:t>hatte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und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erfolgreich</a:t>
            </a:r>
            <a:r>
              <a:rPr lang="pl-PL" dirty="0">
                <a:latin typeface="Arial" panose="020B0604020202020204" pitchFamily="34" charset="0"/>
              </a:rPr>
              <a:t> war, • in der </a:t>
            </a:r>
            <a:r>
              <a:rPr lang="pl-PL" dirty="0" err="1">
                <a:latin typeface="Arial" panose="020B0604020202020204" pitchFamily="34" charset="0"/>
              </a:rPr>
              <a:t>Erkenntnis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dass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Angst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sehr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stark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ist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desorganisierendes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Kind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Zeit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um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fachärztlichen</a:t>
            </a:r>
            <a:r>
              <a:rPr lang="pl-PL" dirty="0">
                <a:latin typeface="Arial" panose="020B0604020202020204" pitchFamily="34" charset="0"/>
              </a:rPr>
              <a:t> Rat </a:t>
            </a:r>
            <a:r>
              <a:rPr lang="pl-PL" dirty="0" err="1">
                <a:latin typeface="Arial" panose="020B0604020202020204" pitchFamily="34" charset="0"/>
              </a:rPr>
              <a:t>zu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nehmen</a:t>
            </a:r>
            <a:r>
              <a:rPr lang="pl-PL" dirty="0">
                <a:latin typeface="Arial" panose="020B0604020202020204" pitchFamily="34" charset="0"/>
              </a:rPr>
              <a:t> (</a:t>
            </a:r>
            <a:r>
              <a:rPr lang="pl-PL" dirty="0" err="1">
                <a:latin typeface="Arial" panose="020B0604020202020204" pitchFamily="34" charset="0"/>
              </a:rPr>
              <a:t>Psychiater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Psychologe</a:t>
            </a:r>
            <a:r>
              <a:rPr lang="pl-PL" dirty="0">
                <a:latin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</a:rPr>
              <a:t>Pädagoge</a:t>
            </a:r>
            <a:r>
              <a:rPr lang="pl-PL" dirty="0">
                <a:latin typeface="Arial" panose="020B0604020202020204" pitchFamily="34" charset="0"/>
              </a:rPr>
              <a:t>).</a:t>
            </a:r>
            <a:endParaRPr lang="pl-PL" dirty="0"/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8AD58B54-6955-7546-955D-C7699D4248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26" y="5276291"/>
            <a:ext cx="2400874" cy="15793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904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02D3DAC-27A6-4787-ACDB-A25D010F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6B88520-93AD-46BD-B50C-FA55E61E6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meisten</a:t>
            </a:r>
            <a:r>
              <a:rPr lang="pl-PL" dirty="0"/>
              <a:t> </a:t>
            </a:r>
            <a:r>
              <a:rPr lang="pl-PL" dirty="0" err="1"/>
              <a:t>Schüler</a:t>
            </a:r>
            <a:r>
              <a:rPr lang="pl-PL" dirty="0"/>
              <a:t> </a:t>
            </a:r>
            <a:r>
              <a:rPr lang="pl-PL" dirty="0" err="1"/>
              <a:t>erhielten</a:t>
            </a:r>
            <a:r>
              <a:rPr lang="pl-PL" dirty="0"/>
              <a:t> </a:t>
            </a:r>
            <a:r>
              <a:rPr lang="pl-PL" dirty="0" err="1"/>
              <a:t>Unterstützung</a:t>
            </a:r>
            <a:r>
              <a:rPr lang="pl-PL" dirty="0"/>
              <a:t> von Familie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Schule</a:t>
            </a:r>
            <a:r>
              <a:rPr lang="pl-PL" dirty="0"/>
              <a:t>.</a:t>
            </a:r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3739B0A4-ABED-1843-ABEA-C279999703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79" y="5696676"/>
            <a:ext cx="1765421" cy="11613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945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3442" y="675725"/>
            <a:ext cx="7595006" cy="924475"/>
          </a:xfrm>
        </p:spPr>
        <p:txBody>
          <a:bodyPr/>
          <a:lstStyle/>
          <a:p>
            <a:r>
              <a:rPr lang="pl-PL" b="1" dirty="0"/>
              <a:t>Es </a:t>
            </a:r>
            <a:r>
              <a:rPr lang="pl-PL" b="1" dirty="0" err="1"/>
              <a:t>fiel</a:t>
            </a:r>
            <a:r>
              <a:rPr lang="pl-PL" b="1" dirty="0"/>
              <a:t> </a:t>
            </a:r>
            <a:r>
              <a:rPr lang="pl-PL" b="1" dirty="0" err="1"/>
              <a:t>auf</a:t>
            </a:r>
            <a:r>
              <a:rPr lang="pl-PL" b="1" dirty="0"/>
              <a:t>, </a:t>
            </a:r>
            <a:r>
              <a:rPr lang="pl-PL" b="1" dirty="0" err="1"/>
              <a:t>dass</a:t>
            </a:r>
            <a:r>
              <a:rPr lang="pl-PL" b="1" dirty="0"/>
              <a:t> </a:t>
            </a:r>
            <a:r>
              <a:rPr lang="pl-PL" b="1" dirty="0" err="1"/>
              <a:t>jeder</a:t>
            </a:r>
            <a:r>
              <a:rPr lang="pl-PL" b="1" dirty="0"/>
              <a:t> </a:t>
            </a:r>
            <a:r>
              <a:rPr lang="pl-PL" b="1" dirty="0" err="1"/>
              <a:t>Schüler</a:t>
            </a:r>
            <a:r>
              <a:rPr lang="pl-PL" b="1" dirty="0"/>
              <a:t> je </a:t>
            </a:r>
            <a:r>
              <a:rPr lang="pl-PL" b="1" dirty="0" err="1"/>
              <a:t>nach</a:t>
            </a:r>
            <a:r>
              <a:rPr lang="pl-PL" b="1" dirty="0"/>
              <a:t> </a:t>
            </a:r>
            <a:r>
              <a:rPr lang="pl-PL" b="1" dirty="0" err="1"/>
              <a:t>Situation</a:t>
            </a:r>
            <a:r>
              <a:rPr lang="pl-PL" b="1" dirty="0"/>
              <a:t> </a:t>
            </a:r>
            <a:r>
              <a:rPr lang="pl-PL" b="1" dirty="0" err="1"/>
              <a:t>unterschiedlich</a:t>
            </a:r>
            <a:r>
              <a:rPr lang="pl-PL" b="1" dirty="0"/>
              <a:t> </a:t>
            </a:r>
            <a:r>
              <a:rPr lang="pl-PL" b="1" dirty="0" err="1"/>
              <a:t>auf</a:t>
            </a:r>
            <a:r>
              <a:rPr lang="pl-PL" b="1" dirty="0"/>
              <a:t> </a:t>
            </a:r>
            <a:r>
              <a:rPr lang="pl-PL" b="1" dirty="0" err="1"/>
              <a:t>schwierige</a:t>
            </a:r>
            <a:r>
              <a:rPr lang="pl-PL" b="1" dirty="0"/>
              <a:t> </a:t>
            </a:r>
            <a:r>
              <a:rPr lang="pl-PL" b="1" dirty="0" err="1"/>
              <a:t>Situationen</a:t>
            </a:r>
            <a:r>
              <a:rPr lang="pl-PL" b="1" dirty="0"/>
              <a:t> </a:t>
            </a:r>
            <a:r>
              <a:rPr lang="pl-PL" b="1" dirty="0" err="1"/>
              <a:t>reagierte</a:t>
            </a:r>
            <a:r>
              <a:rPr lang="pl-PL" b="1" dirty="0"/>
              <a:t>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b="1" dirty="0"/>
              <a:t> </a:t>
            </a:r>
            <a:r>
              <a:rPr lang="pl-PL" sz="2000" b="1" dirty="0" err="1"/>
              <a:t>gesundheitszustand</a:t>
            </a:r>
            <a:r>
              <a:rPr lang="pl-PL" sz="2000" b="1" dirty="0"/>
              <a:t>, </a:t>
            </a:r>
          </a:p>
          <a:p>
            <a:r>
              <a:rPr lang="pl-PL" sz="2000" b="1" dirty="0"/>
              <a:t> </a:t>
            </a:r>
            <a:r>
              <a:rPr lang="pl-PL" sz="2000" b="1" dirty="0" err="1"/>
              <a:t>innere</a:t>
            </a:r>
            <a:r>
              <a:rPr lang="pl-PL" sz="2000" b="1" dirty="0"/>
              <a:t> </a:t>
            </a:r>
            <a:r>
              <a:rPr lang="pl-PL" sz="2000" b="1" dirty="0" err="1"/>
              <a:t>emotionale</a:t>
            </a:r>
            <a:r>
              <a:rPr lang="pl-PL" sz="2000" b="1" dirty="0"/>
              <a:t> </a:t>
            </a:r>
            <a:r>
              <a:rPr lang="pl-PL" sz="2000" b="1" dirty="0" err="1"/>
              <a:t>Konstruktion</a:t>
            </a:r>
            <a:r>
              <a:rPr lang="pl-PL" sz="2000" b="1" dirty="0"/>
              <a:t>, </a:t>
            </a:r>
          </a:p>
          <a:p>
            <a:r>
              <a:rPr lang="pl-PL" sz="2000" b="1" dirty="0"/>
              <a:t> </a:t>
            </a:r>
            <a:r>
              <a:rPr lang="pl-PL" sz="2000" b="1" dirty="0" err="1"/>
              <a:t>ein</a:t>
            </a:r>
            <a:r>
              <a:rPr lang="pl-PL" sz="2000" b="1" dirty="0"/>
              <a:t> </a:t>
            </a:r>
            <a:r>
              <a:rPr lang="pl-PL" sz="2000" b="1" dirty="0" err="1"/>
              <a:t>bestimmter</a:t>
            </a:r>
            <a:r>
              <a:rPr lang="pl-PL" sz="2000" b="1" dirty="0"/>
              <a:t> Moment im </a:t>
            </a:r>
            <a:r>
              <a:rPr lang="pl-PL" sz="2000" b="1" dirty="0" err="1"/>
              <a:t>Leben</a:t>
            </a:r>
            <a:r>
              <a:rPr lang="pl-PL" sz="2000" b="1" dirty="0"/>
              <a:t>,</a:t>
            </a:r>
          </a:p>
          <a:p>
            <a:r>
              <a:rPr lang="pl-PL" sz="2000" b="1" dirty="0"/>
              <a:t>  </a:t>
            </a:r>
            <a:r>
              <a:rPr lang="pl-PL" sz="2000" b="1" dirty="0" err="1"/>
              <a:t>tägliche</a:t>
            </a:r>
            <a:r>
              <a:rPr lang="pl-PL" sz="2000" b="1" dirty="0"/>
              <a:t> </a:t>
            </a:r>
            <a:r>
              <a:rPr lang="pl-PL" sz="2000" b="1" dirty="0" err="1"/>
              <a:t>Herausforderungen</a:t>
            </a:r>
            <a:r>
              <a:rPr lang="pl-PL" sz="2000" b="1" dirty="0"/>
              <a:t>,</a:t>
            </a:r>
          </a:p>
          <a:p>
            <a:r>
              <a:rPr lang="pl-PL" sz="2000" b="1" dirty="0"/>
              <a:t>  </a:t>
            </a:r>
            <a:r>
              <a:rPr lang="pl-PL" sz="2000" b="1" dirty="0" err="1"/>
              <a:t>Daher</a:t>
            </a:r>
            <a:r>
              <a:rPr lang="pl-PL" sz="2000" b="1" dirty="0"/>
              <a:t> </a:t>
            </a:r>
            <a:r>
              <a:rPr lang="pl-PL" sz="2000" b="1" dirty="0" err="1"/>
              <a:t>können</a:t>
            </a:r>
            <a:r>
              <a:rPr lang="pl-PL" sz="2000" b="1" dirty="0"/>
              <a:t> </a:t>
            </a:r>
            <a:r>
              <a:rPr lang="pl-PL" sz="2000" b="1" dirty="0" err="1"/>
              <a:t>die</a:t>
            </a:r>
            <a:r>
              <a:rPr lang="pl-PL" sz="2000" b="1" dirty="0"/>
              <a:t> </a:t>
            </a:r>
            <a:r>
              <a:rPr lang="pl-PL" sz="2000" b="1" dirty="0" err="1"/>
              <a:t>Symptome</a:t>
            </a:r>
            <a:r>
              <a:rPr lang="pl-PL" sz="2000" b="1" dirty="0"/>
              <a:t>, </a:t>
            </a:r>
            <a:r>
              <a:rPr lang="pl-PL" sz="2000" b="1" dirty="0" err="1"/>
              <a:t>die</a:t>
            </a:r>
            <a:r>
              <a:rPr lang="pl-PL" sz="2000" b="1" dirty="0"/>
              <a:t> </a:t>
            </a:r>
            <a:r>
              <a:rPr lang="pl-PL" sz="2000" b="1" dirty="0" err="1"/>
              <a:t>durch</a:t>
            </a:r>
            <a:r>
              <a:rPr lang="pl-PL" sz="2000" b="1" dirty="0"/>
              <a:t> </a:t>
            </a:r>
            <a:r>
              <a:rPr lang="pl-PL" sz="2000" b="1" dirty="0" err="1"/>
              <a:t>einen</a:t>
            </a:r>
            <a:r>
              <a:rPr lang="pl-PL" sz="2000" b="1" dirty="0"/>
              <a:t> </a:t>
            </a:r>
            <a:r>
              <a:rPr lang="pl-PL" sz="2000" b="1" dirty="0" err="1"/>
              <a:t>Schock</a:t>
            </a:r>
            <a:r>
              <a:rPr lang="pl-PL" sz="2000" b="1" dirty="0"/>
              <a:t> </a:t>
            </a:r>
            <a:r>
              <a:rPr lang="pl-PL" sz="2000" b="1" dirty="0" err="1"/>
              <a:t>ausgelöst</a:t>
            </a:r>
            <a:r>
              <a:rPr lang="pl-PL" sz="2000" b="1" dirty="0"/>
              <a:t> </a:t>
            </a:r>
            <a:r>
              <a:rPr lang="pl-PL" sz="2000" b="1" dirty="0" err="1"/>
              <a:t>werden</a:t>
            </a:r>
            <a:r>
              <a:rPr lang="pl-PL" sz="2000" b="1" dirty="0"/>
              <a:t>, von </a:t>
            </a:r>
            <a:r>
              <a:rPr lang="pl-PL" sz="2000" b="1" dirty="0" err="1"/>
              <a:t>Mensch</a:t>
            </a:r>
            <a:r>
              <a:rPr lang="pl-PL" sz="2000" b="1" dirty="0"/>
              <a:t> </a:t>
            </a:r>
            <a:r>
              <a:rPr lang="pl-PL" sz="2000" b="1" dirty="0" err="1"/>
              <a:t>zu</a:t>
            </a:r>
            <a:r>
              <a:rPr lang="pl-PL" sz="2000" b="1" dirty="0"/>
              <a:t> </a:t>
            </a:r>
            <a:r>
              <a:rPr lang="pl-PL" sz="2000" b="1" dirty="0" err="1"/>
              <a:t>Mensch</a:t>
            </a:r>
            <a:r>
              <a:rPr lang="pl-PL" sz="2000" b="1" dirty="0"/>
              <a:t> </a:t>
            </a:r>
            <a:r>
              <a:rPr lang="pl-PL" sz="2000" b="1" dirty="0" err="1"/>
              <a:t>unterschiedlich</a:t>
            </a:r>
            <a:r>
              <a:rPr lang="pl-PL" sz="2000" b="1" dirty="0"/>
              <a:t> </a:t>
            </a:r>
            <a:r>
              <a:rPr lang="pl-PL" sz="2000" b="1" dirty="0" err="1"/>
              <a:t>sein</a:t>
            </a:r>
            <a:r>
              <a:rPr lang="pl-PL" sz="2000" b="1" dirty="0"/>
              <a:t>.</a:t>
            </a:r>
            <a:endParaRPr lang="pl-PL" dirty="0"/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4F5C0090-C8A8-5E4A-93BA-95A2701C9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716" y="5592173"/>
            <a:ext cx="1924284" cy="12658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185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Die</a:t>
            </a:r>
            <a:r>
              <a:rPr lang="pl-PL" b="1" dirty="0"/>
              <a:t> </a:t>
            </a:r>
            <a:r>
              <a:rPr lang="pl-PL" b="1" dirty="0" err="1"/>
              <a:t>häufigsten</a:t>
            </a:r>
            <a:r>
              <a:rPr lang="pl-PL" b="1" dirty="0"/>
              <a:t> </a:t>
            </a:r>
            <a:r>
              <a:rPr lang="pl-PL" b="1" dirty="0" err="1"/>
              <a:t>Symptome</a:t>
            </a:r>
            <a:r>
              <a:rPr lang="pl-PL" b="1" dirty="0"/>
              <a:t> im </a:t>
            </a:r>
            <a:r>
              <a:rPr lang="pl-PL" b="1" dirty="0" err="1"/>
              <a:t>Zusammenhang</a:t>
            </a:r>
            <a:r>
              <a:rPr lang="pl-PL" b="1" dirty="0"/>
              <a:t> mit </a:t>
            </a:r>
            <a:r>
              <a:rPr lang="pl-PL" b="1" dirty="0" err="1"/>
              <a:t>Fernunterricht</a:t>
            </a:r>
            <a:r>
              <a:rPr lang="pl-PL" b="1" dirty="0"/>
              <a:t> </a:t>
            </a:r>
            <a:r>
              <a:rPr lang="pl-PL" b="1" dirty="0" err="1"/>
              <a:t>sind</a:t>
            </a:r>
            <a:r>
              <a:rPr lang="pl-PL" b="1" dirty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800" b="1" dirty="0" err="1">
                <a:latin typeface="Arial" pitchFamily="34" charset="0"/>
                <a:cs typeface="Arial" pitchFamily="34" charset="0"/>
              </a:rPr>
              <a:t>Physikalische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Reaktionen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:</a:t>
            </a:r>
            <a:br>
              <a:rPr lang="pl-PL" sz="2800" b="1" dirty="0">
                <a:latin typeface="Arial" pitchFamily="34" charset="0"/>
                <a:cs typeface="Arial" pitchFamily="34" charset="0"/>
              </a:rPr>
            </a:br>
            <a:r>
              <a:rPr lang="pl-PL" sz="2800" b="1" dirty="0">
                <a:latin typeface="Arial" pitchFamily="34" charset="0"/>
                <a:cs typeface="Arial" pitchFamily="34" charset="0"/>
              </a:rPr>
              <a:t> - 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Schlafstörungen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auch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die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Unfähigkeit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einzuschlafen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; </a:t>
            </a:r>
            <a:br>
              <a:rPr lang="pl-PL" sz="2800" b="1" dirty="0">
                <a:latin typeface="Arial" pitchFamily="34" charset="0"/>
                <a:cs typeface="Arial" pitchFamily="34" charset="0"/>
              </a:rPr>
            </a:br>
            <a:r>
              <a:rPr lang="pl-PL" sz="2800" b="1" dirty="0">
                <a:latin typeface="Arial" pitchFamily="34" charset="0"/>
                <a:cs typeface="Arial" pitchFamily="34" charset="0"/>
              </a:rPr>
              <a:t> - 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Trägheit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zu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viel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Schlaf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;</a:t>
            </a:r>
            <a:br>
              <a:rPr lang="pl-PL" sz="2800" b="1" dirty="0">
                <a:latin typeface="Arial" pitchFamily="34" charset="0"/>
                <a:cs typeface="Arial" pitchFamily="34" charset="0"/>
              </a:rPr>
            </a:br>
            <a:r>
              <a:rPr lang="pl-PL" sz="2800" b="1" dirty="0">
                <a:latin typeface="Arial" pitchFamily="34" charset="0"/>
                <a:cs typeface="Arial" pitchFamily="34" charset="0"/>
              </a:rPr>
              <a:t> - 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Erschöpfung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Müdigkeit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;</a:t>
            </a:r>
            <a:br>
              <a:rPr lang="pl-PL" sz="2800" b="1" dirty="0">
                <a:latin typeface="Arial" pitchFamily="34" charset="0"/>
                <a:cs typeface="Arial" pitchFamily="34" charset="0"/>
              </a:rPr>
            </a:br>
            <a:r>
              <a:rPr lang="pl-PL" sz="2800" b="1" dirty="0">
                <a:latin typeface="Arial" pitchFamily="34" charset="0"/>
                <a:cs typeface="Arial" pitchFamily="34" charset="0"/>
              </a:rPr>
              <a:t> -  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Appetitmangels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Verdauungsprobleme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;</a:t>
            </a:r>
            <a:br>
              <a:rPr lang="pl-PL" sz="2800" b="1" dirty="0">
                <a:latin typeface="Arial" pitchFamily="34" charset="0"/>
                <a:cs typeface="Arial" pitchFamily="34" charset="0"/>
              </a:rPr>
            </a:br>
            <a:r>
              <a:rPr lang="pl-PL" sz="2800" b="1" dirty="0">
                <a:latin typeface="Arial" pitchFamily="34" charset="0"/>
                <a:cs typeface="Arial" pitchFamily="34" charset="0"/>
              </a:rPr>
              <a:t> - 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Gefühl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der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Taubheit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;</a:t>
            </a:r>
            <a:br>
              <a:rPr lang="pl-PL" sz="2800" b="1" dirty="0">
                <a:latin typeface="Arial" pitchFamily="34" charset="0"/>
                <a:cs typeface="Arial" pitchFamily="34" charset="0"/>
              </a:rPr>
            </a:br>
            <a:r>
              <a:rPr lang="pl-PL" sz="2800" b="1" dirty="0">
                <a:latin typeface="Arial" pitchFamily="34" charset="0"/>
                <a:cs typeface="Arial" pitchFamily="34" charset="0"/>
              </a:rPr>
              <a:t> - 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Weinen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oft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ohne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zu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wissen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, was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die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Ursache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dafür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ist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;</a:t>
            </a:r>
            <a:br>
              <a:rPr lang="pl-PL" sz="2800" b="1" dirty="0">
                <a:latin typeface="Arial" pitchFamily="34" charset="0"/>
                <a:cs typeface="Arial" pitchFamily="34" charset="0"/>
              </a:rPr>
            </a:br>
            <a:r>
              <a:rPr lang="pl-PL" sz="2800" b="1" dirty="0">
                <a:latin typeface="Arial" pitchFamily="34" charset="0"/>
                <a:cs typeface="Arial" pitchFamily="34" charset="0"/>
              </a:rPr>
              <a:t> -  Das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Bedürfnis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zu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kuscheln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und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gekuschelt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zu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werden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;</a:t>
            </a:r>
            <a:br>
              <a:rPr lang="pl-PL" sz="2800" b="1" dirty="0">
                <a:latin typeface="Arial" pitchFamily="34" charset="0"/>
                <a:cs typeface="Arial" pitchFamily="34" charset="0"/>
              </a:rPr>
            </a:br>
            <a:r>
              <a:rPr lang="pl-PL" sz="2800" b="1" dirty="0">
                <a:latin typeface="Arial" pitchFamily="34" charset="0"/>
                <a:cs typeface="Arial" pitchFamily="34" charset="0"/>
              </a:rPr>
              <a:t> - 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Albträume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Nachtangst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;</a:t>
            </a:r>
            <a:br>
              <a:rPr lang="pl-PL" sz="2800" b="1" dirty="0">
                <a:latin typeface="Arial" pitchFamily="34" charset="0"/>
                <a:cs typeface="Arial" pitchFamily="34" charset="0"/>
              </a:rPr>
            </a:br>
            <a:r>
              <a:rPr lang="pl-PL" sz="2800" b="1" dirty="0">
                <a:latin typeface="Arial" pitchFamily="34" charset="0"/>
                <a:cs typeface="Arial" pitchFamily="34" charset="0"/>
              </a:rPr>
              <a:t> -   </a:t>
            </a:r>
            <a:r>
              <a:rPr lang="pl-PL" sz="2800" b="1" dirty="0" err="1">
                <a:latin typeface="Arial" pitchFamily="34" charset="0"/>
                <a:cs typeface="Arial" pitchFamily="34" charset="0"/>
              </a:rPr>
              <a:t>Gedächtnisverlust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;</a:t>
            </a:r>
            <a:endParaRPr lang="pl-PL" dirty="0"/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B5744E41-F536-944C-AD6E-A7611074EF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0" y="5441950"/>
            <a:ext cx="2152650" cy="1416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840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-   </a:t>
            </a:r>
            <a:r>
              <a:rPr lang="pl-PL" b="1" dirty="0" err="1"/>
              <a:t>Zittern</a:t>
            </a:r>
            <a:r>
              <a:rPr lang="pl-PL" b="1" dirty="0"/>
              <a:t>, </a:t>
            </a:r>
            <a:r>
              <a:rPr lang="pl-PL" b="1" dirty="0" err="1"/>
              <a:t>innerlich</a:t>
            </a:r>
            <a:r>
              <a:rPr lang="pl-PL" b="1" dirty="0"/>
              <a:t> </a:t>
            </a:r>
            <a:r>
              <a:rPr lang="pl-PL" b="1" dirty="0" err="1"/>
              <a:t>oder</a:t>
            </a:r>
            <a:r>
              <a:rPr lang="pl-PL" b="1" dirty="0"/>
              <a:t> </a:t>
            </a:r>
            <a:r>
              <a:rPr lang="pl-PL" b="1" dirty="0" err="1"/>
              <a:t>äußerlich</a:t>
            </a:r>
            <a:r>
              <a:rPr lang="pl-PL" b="1" dirty="0"/>
              <a:t>;</a:t>
            </a:r>
            <a:br>
              <a:rPr lang="pl-PL" b="1" dirty="0"/>
            </a:br>
            <a:r>
              <a:rPr lang="pl-PL" b="1" dirty="0"/>
              <a:t> -   </a:t>
            </a:r>
            <a:r>
              <a:rPr lang="pl-PL" b="1" dirty="0" err="1"/>
              <a:t>Erbrechen</a:t>
            </a:r>
            <a:r>
              <a:rPr lang="pl-PL" b="1" dirty="0"/>
              <a:t>;</a:t>
            </a:r>
            <a:br>
              <a:rPr lang="pl-PL" b="1" dirty="0"/>
            </a:br>
            <a:r>
              <a:rPr lang="pl-PL" b="1" dirty="0"/>
              <a:t> -   </a:t>
            </a:r>
            <a:r>
              <a:rPr lang="pl-PL" b="1" dirty="0" err="1"/>
              <a:t>Herzrhythmusstörungen</a:t>
            </a:r>
            <a:r>
              <a:rPr lang="pl-PL" b="1" dirty="0"/>
              <a:t>;</a:t>
            </a:r>
            <a:br>
              <a:rPr lang="pl-PL" b="1" dirty="0"/>
            </a:br>
            <a:r>
              <a:rPr lang="pl-PL" b="1" dirty="0"/>
              <a:t> -   </a:t>
            </a:r>
            <a:r>
              <a:rPr lang="pl-PL" b="1" dirty="0" err="1"/>
              <a:t>Ein</a:t>
            </a:r>
            <a:r>
              <a:rPr lang="pl-PL" b="1" dirty="0"/>
              <a:t> </a:t>
            </a:r>
            <a:r>
              <a:rPr lang="pl-PL" b="1" dirty="0" err="1"/>
              <a:t>stechender</a:t>
            </a:r>
            <a:r>
              <a:rPr lang="pl-PL" b="1" dirty="0"/>
              <a:t> </a:t>
            </a:r>
            <a:r>
              <a:rPr lang="pl-PL" b="1" dirty="0" err="1"/>
              <a:t>Schmerz</a:t>
            </a:r>
            <a:r>
              <a:rPr lang="pl-PL" b="1" dirty="0"/>
              <a:t> im </a:t>
            </a:r>
            <a:r>
              <a:rPr lang="pl-PL" b="1" dirty="0" err="1"/>
              <a:t>Herzen</a:t>
            </a:r>
            <a:r>
              <a:rPr lang="pl-PL" b="1" dirty="0"/>
              <a:t>, der </a:t>
            </a:r>
            <a:r>
              <a:rPr lang="pl-PL" b="1" dirty="0" err="1"/>
              <a:t>nicht</a:t>
            </a:r>
            <a:r>
              <a:rPr lang="pl-PL" b="1" dirty="0"/>
              <a:t> </a:t>
            </a:r>
            <a:r>
              <a:rPr lang="pl-PL" b="1" dirty="0" err="1"/>
              <a:t>durch</a:t>
            </a:r>
            <a:r>
              <a:rPr lang="pl-PL" b="1" dirty="0"/>
              <a:t> </a:t>
            </a:r>
            <a:r>
              <a:rPr lang="pl-PL" b="1" dirty="0" err="1"/>
              <a:t>eine</a:t>
            </a:r>
            <a:r>
              <a:rPr lang="pl-PL" b="1" dirty="0"/>
              <a:t> </a:t>
            </a:r>
            <a:r>
              <a:rPr lang="pl-PL" b="1" dirty="0" err="1"/>
              <a:t>gesundheitliche</a:t>
            </a:r>
            <a:r>
              <a:rPr lang="pl-PL" b="1" dirty="0"/>
              <a:t> </a:t>
            </a:r>
            <a:r>
              <a:rPr lang="pl-PL" b="1" dirty="0" err="1"/>
              <a:t>Störung</a:t>
            </a:r>
            <a:r>
              <a:rPr lang="pl-PL" b="1" dirty="0"/>
              <a:t>, </a:t>
            </a:r>
            <a:r>
              <a:rPr lang="pl-PL" b="1" dirty="0" err="1"/>
              <a:t>sondern</a:t>
            </a:r>
            <a:r>
              <a:rPr lang="pl-PL" b="1" dirty="0"/>
              <a:t> </a:t>
            </a:r>
            <a:r>
              <a:rPr lang="pl-PL" b="1" dirty="0" err="1"/>
              <a:t>durch</a:t>
            </a:r>
            <a:r>
              <a:rPr lang="pl-PL" b="1" dirty="0"/>
              <a:t> </a:t>
            </a:r>
            <a:r>
              <a:rPr lang="pl-PL" b="1" dirty="0" err="1"/>
              <a:t>Trauer</a:t>
            </a:r>
            <a:r>
              <a:rPr lang="pl-PL" b="1" dirty="0"/>
              <a:t> </a:t>
            </a:r>
            <a:r>
              <a:rPr lang="pl-PL" b="1" dirty="0" err="1"/>
              <a:t>verursacht</a:t>
            </a:r>
            <a:r>
              <a:rPr lang="pl-PL" b="1" dirty="0"/>
              <a:t> </a:t>
            </a:r>
            <a:r>
              <a:rPr lang="pl-PL" b="1" dirty="0" err="1"/>
              <a:t>wird</a:t>
            </a:r>
            <a:r>
              <a:rPr lang="pl-PL" b="1" dirty="0"/>
              <a:t>;</a:t>
            </a:r>
            <a:br>
              <a:rPr lang="pl-PL" b="1" dirty="0"/>
            </a:br>
            <a:r>
              <a:rPr lang="pl-PL" b="1" dirty="0"/>
              <a:t> -   </a:t>
            </a:r>
            <a:r>
              <a:rPr lang="pl-PL" b="1" dirty="0" err="1"/>
              <a:t>Kopfschmerzen</a:t>
            </a:r>
            <a:r>
              <a:rPr lang="pl-PL" b="1" dirty="0"/>
              <a:t>, </a:t>
            </a:r>
            <a:r>
              <a:rPr lang="pl-PL" b="1" dirty="0" err="1"/>
              <a:t>Vormigräne</a:t>
            </a:r>
            <a:r>
              <a:rPr lang="pl-PL" b="1" dirty="0"/>
              <a:t>, </a:t>
            </a:r>
            <a:r>
              <a:rPr lang="pl-PL" b="1" dirty="0" err="1"/>
              <a:t>Migräne</a:t>
            </a:r>
            <a:r>
              <a:rPr lang="pl-PL" b="1" dirty="0"/>
              <a:t>.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3DEDCAB9-F165-1A49-B6C8-34C7555F89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294" y="5722801"/>
            <a:ext cx="1725706" cy="11351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1530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Reaktionen</a:t>
            </a:r>
            <a:r>
              <a:rPr lang="pl-PL" b="1" dirty="0"/>
              <a:t> im </a:t>
            </a:r>
            <a:r>
              <a:rPr lang="pl-PL" b="1" dirty="0" err="1"/>
              <a:t>Verhalten</a:t>
            </a:r>
            <a:r>
              <a:rPr lang="pl-PL" b="1" dirty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33443" y="1807362"/>
            <a:ext cx="7378981" cy="4573967"/>
          </a:xfrm>
        </p:spPr>
        <p:txBody>
          <a:bodyPr>
            <a:normAutofit fontScale="70000" lnSpcReduction="20000"/>
          </a:bodyPr>
          <a:lstStyle/>
          <a:p>
            <a:r>
              <a:rPr lang="pl-PL" sz="2600" b="1" dirty="0" err="1">
                <a:latin typeface="Arial" pitchFamily="34" charset="0"/>
                <a:cs typeface="Arial" pitchFamily="34" charset="0"/>
              </a:rPr>
              <a:t>Hyperaktivität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Konzentrationsschwierigkeiten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2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Sich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selbst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einkreisen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2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Die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Bereitschaft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zu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gehen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oder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sich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zu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verstecken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2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Unerwünschtes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Reden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2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Sowohl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im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Wachzustand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als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auch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im Traum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Angst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zu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haben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2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Sich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isolieren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allein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sein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wollen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2600" b="1" dirty="0">
                <a:latin typeface="Arial" pitchFamily="34" charset="0"/>
                <a:cs typeface="Arial" pitchFamily="34" charset="0"/>
              </a:rPr>
              <a:t>  Der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Wunsch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einfach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nur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dazusitzen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und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nach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vorne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zu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starren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2600" b="1" dirty="0">
                <a:latin typeface="Arial" pitchFamily="34" charset="0"/>
                <a:cs typeface="Arial" pitchFamily="34" charset="0"/>
              </a:rPr>
              <a:t>  Ich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habe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bis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zur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Erschöpfung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versucht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auf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jede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erdenkliche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Weise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zu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helfen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2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Übermäßige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Wachsamkeit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Schauen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Hören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Unfähigkeit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zur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1" dirty="0" err="1">
                <a:latin typeface="Arial" pitchFamily="34" charset="0"/>
                <a:cs typeface="Arial" pitchFamily="34" charset="0"/>
              </a:rPr>
              <a:t>Ruhe</a:t>
            </a:r>
            <a:r>
              <a:rPr lang="pl-PL" sz="2600" b="1" dirty="0">
                <a:latin typeface="Arial" pitchFamily="34" charset="0"/>
                <a:cs typeface="Arial" pitchFamily="34" charset="0"/>
              </a:rPr>
              <a:t>.</a:t>
            </a:r>
            <a:endParaRPr lang="pl-PL" dirty="0"/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FEE63E22-99AC-E746-B46A-7506E86DB3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721" y="5683613"/>
            <a:ext cx="1785279" cy="11743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887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Psychologische</a:t>
            </a:r>
            <a:r>
              <a:rPr lang="pl-PL" b="1" dirty="0"/>
              <a:t> </a:t>
            </a:r>
            <a:r>
              <a:rPr lang="pl-PL" b="1" dirty="0" err="1"/>
              <a:t>Reaktionen</a:t>
            </a:r>
            <a:r>
              <a:rPr lang="pl-PL" b="1" dirty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/>
              <a:t> </a:t>
            </a:r>
            <a:r>
              <a:rPr lang="pl-PL" b="1" dirty="0" err="1"/>
              <a:t>Verlust</a:t>
            </a:r>
            <a:r>
              <a:rPr lang="pl-PL" b="1" dirty="0"/>
              <a:t> des </a:t>
            </a:r>
            <a:r>
              <a:rPr lang="pl-PL" b="1" dirty="0" err="1"/>
              <a:t>Zeitgefühls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Ein</a:t>
            </a:r>
            <a:r>
              <a:rPr lang="pl-PL" b="1" dirty="0"/>
              <a:t> </a:t>
            </a:r>
            <a:r>
              <a:rPr lang="pl-PL" b="1" dirty="0" err="1"/>
              <a:t>Gefühl</a:t>
            </a:r>
            <a:r>
              <a:rPr lang="pl-PL" b="1" dirty="0"/>
              <a:t> der </a:t>
            </a:r>
            <a:r>
              <a:rPr lang="pl-PL" b="1" dirty="0" err="1"/>
              <a:t>Niedergeschlagenheit</a:t>
            </a:r>
            <a:r>
              <a:rPr lang="pl-PL" b="1" dirty="0"/>
              <a:t> </a:t>
            </a:r>
            <a:r>
              <a:rPr lang="pl-PL" b="1" dirty="0" err="1"/>
              <a:t>und</a:t>
            </a:r>
            <a:r>
              <a:rPr lang="pl-PL" b="1" dirty="0"/>
              <a:t> </a:t>
            </a:r>
            <a:r>
              <a:rPr lang="pl-PL" b="1" dirty="0" err="1"/>
              <a:t>Hilflosigkeit</a:t>
            </a:r>
            <a:r>
              <a:rPr lang="pl-PL" b="1" dirty="0"/>
              <a:t>;</a:t>
            </a:r>
          </a:p>
          <a:p>
            <a:r>
              <a:rPr lang="pl-PL" b="1" dirty="0"/>
              <a:t>  Der </a:t>
            </a:r>
            <a:r>
              <a:rPr lang="pl-PL" b="1" dirty="0" err="1"/>
              <a:t>Eindruck</a:t>
            </a:r>
            <a:r>
              <a:rPr lang="pl-PL" b="1" dirty="0"/>
              <a:t>, </a:t>
            </a:r>
            <a:r>
              <a:rPr lang="pl-PL" b="1" dirty="0" err="1"/>
              <a:t>dass</a:t>
            </a:r>
            <a:r>
              <a:rPr lang="pl-PL" b="1" dirty="0"/>
              <a:t> </a:t>
            </a:r>
            <a:r>
              <a:rPr lang="pl-PL" b="1" dirty="0" err="1"/>
              <a:t>dies</a:t>
            </a:r>
            <a:r>
              <a:rPr lang="pl-PL" b="1" dirty="0"/>
              <a:t> </a:t>
            </a:r>
            <a:r>
              <a:rPr lang="pl-PL" b="1" dirty="0" err="1"/>
              <a:t>nicht</a:t>
            </a:r>
            <a:r>
              <a:rPr lang="pl-PL" b="1" dirty="0"/>
              <a:t> </a:t>
            </a:r>
            <a:r>
              <a:rPr lang="pl-PL" b="1" dirty="0" err="1"/>
              <a:t>wirklich</a:t>
            </a:r>
            <a:r>
              <a:rPr lang="pl-PL" b="1" dirty="0"/>
              <a:t> </a:t>
            </a:r>
            <a:r>
              <a:rPr lang="pl-PL" b="1" dirty="0" err="1"/>
              <a:t>geschieht</a:t>
            </a:r>
            <a:r>
              <a:rPr lang="pl-PL" b="1" dirty="0"/>
              <a:t>, </a:t>
            </a:r>
            <a:r>
              <a:rPr lang="pl-PL" b="1" dirty="0" err="1"/>
              <a:t>als</a:t>
            </a:r>
            <a:r>
              <a:rPr lang="pl-PL" b="1" dirty="0"/>
              <a:t> </a:t>
            </a:r>
            <a:r>
              <a:rPr lang="pl-PL" b="1" dirty="0" err="1"/>
              <a:t>ob</a:t>
            </a:r>
            <a:r>
              <a:rPr lang="pl-PL" b="1" dirty="0"/>
              <a:t> es </a:t>
            </a:r>
            <a:r>
              <a:rPr lang="pl-PL" b="1" dirty="0" err="1"/>
              <a:t>ein</a:t>
            </a:r>
            <a:r>
              <a:rPr lang="pl-PL" b="1" dirty="0"/>
              <a:t> Traum </a:t>
            </a:r>
            <a:r>
              <a:rPr lang="pl-PL" b="1" dirty="0" err="1"/>
              <a:t>wäre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Unfähigkeit</a:t>
            </a:r>
            <a:r>
              <a:rPr lang="pl-PL" b="1" dirty="0"/>
              <a:t>, </a:t>
            </a:r>
            <a:r>
              <a:rPr lang="pl-PL" b="1" dirty="0" err="1"/>
              <a:t>sich</a:t>
            </a:r>
            <a:r>
              <a:rPr lang="pl-PL" b="1" dirty="0"/>
              <a:t> </a:t>
            </a:r>
            <a:r>
              <a:rPr lang="pl-PL" b="1" dirty="0" err="1"/>
              <a:t>an</a:t>
            </a:r>
            <a:r>
              <a:rPr lang="pl-PL" b="1" dirty="0"/>
              <a:t> </a:t>
            </a:r>
            <a:r>
              <a:rPr lang="pl-PL" b="1" dirty="0" err="1"/>
              <a:t>die</a:t>
            </a:r>
            <a:r>
              <a:rPr lang="pl-PL" b="1" dirty="0"/>
              <a:t> </a:t>
            </a:r>
            <a:r>
              <a:rPr lang="pl-PL" b="1" dirty="0" err="1"/>
              <a:t>Abfolge</a:t>
            </a:r>
            <a:r>
              <a:rPr lang="pl-PL" b="1" dirty="0"/>
              <a:t> der </a:t>
            </a:r>
            <a:r>
              <a:rPr lang="pl-PL" b="1" dirty="0" err="1"/>
              <a:t>Ereignisse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erinnern</a:t>
            </a:r>
            <a:r>
              <a:rPr lang="pl-PL" b="1" dirty="0"/>
              <a:t> </a:t>
            </a:r>
            <a:r>
              <a:rPr lang="pl-PL" b="1" dirty="0" err="1"/>
              <a:t>oder</a:t>
            </a:r>
            <a:r>
              <a:rPr lang="pl-PL" b="1" dirty="0"/>
              <a:t> </a:t>
            </a:r>
            <a:r>
              <a:rPr lang="pl-PL" b="1" dirty="0" err="1"/>
              <a:t>nachzuvollziehen</a:t>
            </a:r>
            <a:r>
              <a:rPr lang="pl-PL" b="1" dirty="0"/>
              <a:t>, was </a:t>
            </a:r>
            <a:r>
              <a:rPr lang="pl-PL" b="1" dirty="0" err="1"/>
              <a:t>Sie</a:t>
            </a:r>
            <a:r>
              <a:rPr lang="pl-PL" b="1" dirty="0"/>
              <a:t> </a:t>
            </a:r>
            <a:r>
              <a:rPr lang="pl-PL" b="1" dirty="0" err="1"/>
              <a:t>getan</a:t>
            </a:r>
            <a:r>
              <a:rPr lang="pl-PL" b="1" dirty="0"/>
              <a:t> </a:t>
            </a:r>
            <a:r>
              <a:rPr lang="pl-PL" b="1" dirty="0" err="1"/>
              <a:t>haben</a:t>
            </a:r>
            <a:r>
              <a:rPr lang="pl-PL" b="1" dirty="0"/>
              <a:t>;</a:t>
            </a:r>
          </a:p>
          <a:p>
            <a:r>
              <a:rPr lang="pl-PL" b="1" dirty="0"/>
              <a:t> Das </a:t>
            </a:r>
            <a:r>
              <a:rPr lang="pl-PL" b="1" dirty="0" err="1"/>
              <a:t>Gefühl</a:t>
            </a:r>
            <a:r>
              <a:rPr lang="pl-PL" b="1" dirty="0"/>
              <a:t>, </a:t>
            </a:r>
            <a:r>
              <a:rPr lang="pl-PL" b="1" dirty="0" err="1"/>
              <a:t>dass</a:t>
            </a:r>
            <a:r>
              <a:rPr lang="pl-PL" b="1" dirty="0"/>
              <a:t> </a:t>
            </a:r>
            <a:r>
              <a:rPr lang="pl-PL" b="1" dirty="0" err="1"/>
              <a:t>man</a:t>
            </a:r>
            <a:r>
              <a:rPr lang="pl-PL" b="1" dirty="0"/>
              <a:t> </a:t>
            </a:r>
            <a:r>
              <a:rPr lang="pl-PL" b="1" dirty="0" err="1"/>
              <a:t>seine</a:t>
            </a:r>
            <a:r>
              <a:rPr lang="pl-PL" b="1" dirty="0"/>
              <a:t> </a:t>
            </a:r>
            <a:r>
              <a:rPr lang="pl-PL" b="1" dirty="0" err="1"/>
              <a:t>Zukunft</a:t>
            </a:r>
            <a:r>
              <a:rPr lang="pl-PL" b="1" dirty="0"/>
              <a:t> </a:t>
            </a:r>
            <a:r>
              <a:rPr lang="pl-PL" b="1" dirty="0" err="1"/>
              <a:t>verloren</a:t>
            </a:r>
            <a:r>
              <a:rPr lang="pl-PL" b="1" dirty="0"/>
              <a:t> </a:t>
            </a:r>
            <a:r>
              <a:rPr lang="pl-PL" b="1" dirty="0" err="1"/>
              <a:t>hat</a:t>
            </a:r>
            <a:r>
              <a:rPr lang="pl-PL" b="1" dirty="0"/>
              <a:t>;</a:t>
            </a:r>
          </a:p>
          <a:p>
            <a:r>
              <a:rPr lang="pl-PL" b="1" dirty="0"/>
              <a:t> Das </a:t>
            </a:r>
            <a:r>
              <a:rPr lang="pl-PL" b="1" dirty="0" err="1"/>
              <a:t>Bedürfnis</a:t>
            </a:r>
            <a:r>
              <a:rPr lang="pl-PL" b="1" dirty="0"/>
              <a:t>,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trösten</a:t>
            </a:r>
            <a:r>
              <a:rPr lang="pl-PL" b="1" dirty="0"/>
              <a:t> </a:t>
            </a:r>
            <a:r>
              <a:rPr lang="pl-PL" b="1" dirty="0" err="1"/>
              <a:t>und</a:t>
            </a:r>
            <a:r>
              <a:rPr lang="pl-PL" b="1" dirty="0"/>
              <a:t> </a:t>
            </a:r>
            <a:r>
              <a:rPr lang="pl-PL" b="1" dirty="0" err="1"/>
              <a:t>getröstet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werden</a:t>
            </a:r>
            <a:r>
              <a:rPr lang="pl-PL" b="1" dirty="0"/>
              <a:t>;</a:t>
            </a:r>
          </a:p>
          <a:p>
            <a:r>
              <a:rPr lang="pl-PL" b="1" dirty="0"/>
              <a:t>  </a:t>
            </a:r>
            <a:r>
              <a:rPr lang="pl-PL" b="1" dirty="0" err="1"/>
              <a:t>Die</a:t>
            </a:r>
            <a:r>
              <a:rPr lang="pl-PL" b="1" dirty="0"/>
              <a:t> </a:t>
            </a:r>
            <a:r>
              <a:rPr lang="pl-PL" b="1" dirty="0" err="1"/>
              <a:t>Überzeugung</a:t>
            </a:r>
            <a:r>
              <a:rPr lang="pl-PL" b="1" dirty="0"/>
              <a:t>, </a:t>
            </a:r>
            <a:r>
              <a:rPr lang="pl-PL" b="1" dirty="0" err="1"/>
              <a:t>dass</a:t>
            </a:r>
            <a:r>
              <a:rPr lang="pl-PL" b="1" dirty="0"/>
              <a:t> </a:t>
            </a:r>
            <a:r>
              <a:rPr lang="pl-PL" b="1" dirty="0" err="1"/>
              <a:t>man</a:t>
            </a:r>
            <a:r>
              <a:rPr lang="pl-PL" b="1" dirty="0"/>
              <a:t> </a:t>
            </a:r>
            <a:r>
              <a:rPr lang="pl-PL" b="1" dirty="0" err="1"/>
              <a:t>nicht</a:t>
            </a:r>
            <a:r>
              <a:rPr lang="pl-PL" b="1" dirty="0"/>
              <a:t> </a:t>
            </a:r>
            <a:r>
              <a:rPr lang="pl-PL" b="1" dirty="0" err="1"/>
              <a:t>weinen</a:t>
            </a:r>
            <a:r>
              <a:rPr lang="pl-PL" b="1" dirty="0"/>
              <a:t> </a:t>
            </a:r>
            <a:r>
              <a:rPr lang="pl-PL" b="1" dirty="0" err="1"/>
              <a:t>sollte</a:t>
            </a:r>
            <a:r>
              <a:rPr lang="pl-PL" b="1" dirty="0"/>
              <a:t>;</a:t>
            </a:r>
          </a:p>
          <a:p>
            <a:r>
              <a:rPr lang="pl-PL" b="1" dirty="0"/>
              <a:t>  Der </a:t>
            </a:r>
            <a:r>
              <a:rPr lang="pl-PL" b="1" dirty="0" err="1"/>
              <a:t>Drang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schreien</a:t>
            </a:r>
            <a:r>
              <a:rPr lang="pl-PL" b="1" dirty="0"/>
              <a:t> </a:t>
            </a:r>
            <a:r>
              <a:rPr lang="pl-PL" b="1" dirty="0" err="1"/>
              <a:t>oder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weinen</a:t>
            </a:r>
            <a:r>
              <a:rPr lang="pl-PL" b="1" dirty="0"/>
              <a:t> </a:t>
            </a:r>
            <a:r>
              <a:rPr lang="pl-PL" b="1" dirty="0" err="1"/>
              <a:t>und</a:t>
            </a:r>
            <a:r>
              <a:rPr lang="pl-PL" b="1" dirty="0"/>
              <a:t> </a:t>
            </a:r>
            <a:r>
              <a:rPr lang="pl-PL" b="1" dirty="0" err="1"/>
              <a:t>gleichzeitig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schluchzen</a:t>
            </a:r>
            <a:r>
              <a:rPr lang="pl-PL" b="1" dirty="0"/>
              <a:t>;</a:t>
            </a:r>
          </a:p>
          <a:p>
            <a:r>
              <a:rPr lang="pl-PL" b="1" dirty="0"/>
              <a:t>  </a:t>
            </a:r>
            <a:r>
              <a:rPr lang="pl-PL" b="1" dirty="0" err="1"/>
              <a:t>Die</a:t>
            </a:r>
            <a:r>
              <a:rPr lang="pl-PL" b="1" dirty="0"/>
              <a:t> </a:t>
            </a:r>
            <a:r>
              <a:rPr lang="pl-PL" b="1" dirty="0" err="1"/>
              <a:t>Unfähigkeit</a:t>
            </a:r>
            <a:r>
              <a:rPr lang="pl-PL" b="1" dirty="0"/>
              <a:t>, </a:t>
            </a:r>
            <a:r>
              <a:rPr lang="pl-PL" b="1" dirty="0" err="1"/>
              <a:t>allem</a:t>
            </a:r>
            <a:r>
              <a:rPr lang="pl-PL" b="1" dirty="0"/>
              <a:t> </a:t>
            </a:r>
            <a:r>
              <a:rPr lang="pl-PL" b="1" dirty="0" err="1"/>
              <a:t>Aufmerksamkeit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schenken</a:t>
            </a:r>
            <a:r>
              <a:rPr lang="pl-PL" b="1" dirty="0"/>
              <a:t>, was </a:t>
            </a:r>
            <a:r>
              <a:rPr lang="pl-PL" b="1" dirty="0" err="1"/>
              <a:t>nicht</a:t>
            </a:r>
            <a:r>
              <a:rPr lang="pl-PL" b="1" dirty="0"/>
              <a:t> mit </a:t>
            </a:r>
            <a:r>
              <a:rPr lang="pl-PL" b="1" dirty="0" err="1"/>
              <a:t>dem</a:t>
            </a:r>
            <a:r>
              <a:rPr lang="pl-PL" b="1" dirty="0"/>
              <a:t> </a:t>
            </a:r>
            <a:r>
              <a:rPr lang="pl-PL" b="1" dirty="0" err="1"/>
              <a:t>Ereignis</a:t>
            </a:r>
            <a:r>
              <a:rPr lang="pl-PL" b="1" dirty="0"/>
              <a:t> </a:t>
            </a:r>
            <a:r>
              <a:rPr lang="pl-PL" b="1" dirty="0" err="1"/>
              <a:t>zusammenhängt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Rückblicke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Albträume</a:t>
            </a:r>
            <a:r>
              <a:rPr lang="pl-PL" b="1" dirty="0"/>
              <a:t>;</a:t>
            </a:r>
          </a:p>
          <a:p>
            <a:r>
              <a:rPr lang="pl-PL" b="1" dirty="0"/>
              <a:t>  </a:t>
            </a:r>
            <a:r>
              <a:rPr lang="pl-PL" b="1" dirty="0" err="1"/>
              <a:t>Aufdringliche</a:t>
            </a:r>
            <a:r>
              <a:rPr lang="pl-PL" b="1" dirty="0"/>
              <a:t> </a:t>
            </a:r>
            <a:r>
              <a:rPr lang="pl-PL" b="1" dirty="0" err="1"/>
              <a:t>Gedanken</a:t>
            </a:r>
            <a:r>
              <a:rPr lang="pl-PL" b="1" dirty="0"/>
              <a:t>, </a:t>
            </a:r>
            <a:r>
              <a:rPr lang="pl-PL" b="1" dirty="0" err="1"/>
              <a:t>die</a:t>
            </a:r>
            <a:r>
              <a:rPr lang="pl-PL" b="1" dirty="0"/>
              <a:t> </a:t>
            </a:r>
            <a:r>
              <a:rPr lang="pl-PL" b="1" dirty="0" err="1"/>
              <a:t>Ängste</a:t>
            </a:r>
            <a:r>
              <a:rPr lang="pl-PL" b="1" dirty="0"/>
              <a:t> </a:t>
            </a:r>
            <a:r>
              <a:rPr lang="pl-PL" b="1" dirty="0" err="1"/>
              <a:t>verursachen</a:t>
            </a:r>
            <a:r>
              <a:rPr lang="pl-PL" b="1" dirty="0"/>
              <a:t>;</a:t>
            </a:r>
            <a:endParaRPr lang="pl-PL" dirty="0"/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5D29B7ED-5BA1-4449-ACAE-0EF6039FA5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294" y="5722801"/>
            <a:ext cx="1725706" cy="11351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231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07568" y="332657"/>
            <a:ext cx="7920880" cy="6120679"/>
          </a:xfrm>
        </p:spPr>
        <p:txBody>
          <a:bodyPr>
            <a:normAutofit/>
          </a:bodyPr>
          <a:lstStyle/>
          <a:p>
            <a:r>
              <a:rPr lang="pl-PL" b="1" dirty="0" err="1"/>
              <a:t>Übertriebene</a:t>
            </a:r>
            <a:r>
              <a:rPr lang="pl-PL" b="1" dirty="0"/>
              <a:t> </a:t>
            </a:r>
            <a:r>
              <a:rPr lang="pl-PL" b="1" dirty="0" err="1"/>
              <a:t>Reaktionen</a:t>
            </a:r>
            <a:r>
              <a:rPr lang="pl-PL" b="1" dirty="0"/>
              <a:t> </a:t>
            </a:r>
            <a:r>
              <a:rPr lang="pl-PL" b="1" dirty="0" err="1"/>
              <a:t>auf</a:t>
            </a:r>
            <a:r>
              <a:rPr lang="pl-PL" b="1" dirty="0"/>
              <a:t> </a:t>
            </a:r>
            <a:r>
              <a:rPr lang="pl-PL" b="1" dirty="0" err="1"/>
              <a:t>leichte</a:t>
            </a:r>
            <a:r>
              <a:rPr lang="pl-PL" b="1" dirty="0"/>
              <a:t> </a:t>
            </a:r>
            <a:r>
              <a:rPr lang="pl-PL" b="1" dirty="0" err="1"/>
              <a:t>oder</a:t>
            </a:r>
            <a:r>
              <a:rPr lang="pl-PL" b="1" dirty="0"/>
              <a:t> </a:t>
            </a:r>
            <a:r>
              <a:rPr lang="pl-PL" b="1" dirty="0" err="1"/>
              <a:t>mittlere</a:t>
            </a:r>
            <a:r>
              <a:rPr lang="pl-PL" b="1" dirty="0"/>
              <a:t> </a:t>
            </a:r>
            <a:r>
              <a:rPr lang="pl-PL" b="1" dirty="0" err="1"/>
              <a:t>Reize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Wiederkehrende</a:t>
            </a:r>
            <a:r>
              <a:rPr lang="pl-PL" b="1" dirty="0"/>
              <a:t> </a:t>
            </a:r>
            <a:r>
              <a:rPr lang="pl-PL" b="1" dirty="0" err="1"/>
              <a:t>Träume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Schreckliche</a:t>
            </a:r>
            <a:r>
              <a:rPr lang="pl-PL" b="1" dirty="0"/>
              <a:t> </a:t>
            </a:r>
            <a:r>
              <a:rPr lang="pl-PL" b="1" dirty="0" err="1"/>
              <a:t>Wut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Ein</a:t>
            </a:r>
            <a:r>
              <a:rPr lang="pl-PL" b="1" dirty="0"/>
              <a:t> </a:t>
            </a:r>
            <a:r>
              <a:rPr lang="pl-PL" b="1" dirty="0" err="1"/>
              <a:t>gebrochenes</a:t>
            </a:r>
            <a:r>
              <a:rPr lang="pl-PL" b="1" dirty="0"/>
              <a:t> Herz;</a:t>
            </a:r>
          </a:p>
          <a:p>
            <a:r>
              <a:rPr lang="pl-PL" b="1" dirty="0"/>
              <a:t> </a:t>
            </a:r>
            <a:r>
              <a:rPr lang="pl-PL" b="1" dirty="0" err="1"/>
              <a:t>Die</a:t>
            </a:r>
            <a:r>
              <a:rPr lang="pl-PL" b="1" dirty="0"/>
              <a:t> </a:t>
            </a:r>
            <a:r>
              <a:rPr lang="pl-PL" b="1" dirty="0" err="1"/>
              <a:t>Ungewissheit</a:t>
            </a:r>
            <a:r>
              <a:rPr lang="pl-PL" b="1" dirty="0"/>
              <a:t> von </a:t>
            </a:r>
            <a:r>
              <a:rPr lang="pl-PL" b="1" dirty="0" err="1"/>
              <a:t>morgen</a:t>
            </a:r>
            <a:r>
              <a:rPr lang="pl-PL" b="1" dirty="0"/>
              <a:t>;</a:t>
            </a:r>
          </a:p>
          <a:p>
            <a:r>
              <a:rPr lang="pl-PL" b="1" dirty="0"/>
              <a:t>  </a:t>
            </a:r>
            <a:r>
              <a:rPr lang="pl-PL" b="1" dirty="0" err="1"/>
              <a:t>Ein</a:t>
            </a:r>
            <a:r>
              <a:rPr lang="pl-PL" b="1" dirty="0"/>
              <a:t> </a:t>
            </a:r>
            <a:r>
              <a:rPr lang="pl-PL" b="1" dirty="0" err="1"/>
              <a:t>Gefühl</a:t>
            </a:r>
            <a:r>
              <a:rPr lang="pl-PL" b="1" dirty="0"/>
              <a:t> der </a:t>
            </a:r>
            <a:r>
              <a:rPr lang="pl-PL" b="1" dirty="0" err="1"/>
              <a:t>Angst</a:t>
            </a:r>
            <a:r>
              <a:rPr lang="pl-PL" b="1" dirty="0"/>
              <a:t>;</a:t>
            </a:r>
          </a:p>
          <a:p>
            <a:r>
              <a:rPr lang="pl-PL" b="1" dirty="0"/>
              <a:t>  </a:t>
            </a:r>
            <a:r>
              <a:rPr lang="pl-PL" b="1" dirty="0" err="1"/>
              <a:t>Ein</a:t>
            </a:r>
            <a:r>
              <a:rPr lang="pl-PL" b="1" dirty="0"/>
              <a:t> </a:t>
            </a:r>
            <a:r>
              <a:rPr lang="pl-PL" b="1" dirty="0" err="1"/>
              <a:t>Gefühl</a:t>
            </a:r>
            <a:r>
              <a:rPr lang="pl-PL" b="1" dirty="0"/>
              <a:t> der </a:t>
            </a:r>
            <a:r>
              <a:rPr lang="pl-PL" b="1" dirty="0" err="1"/>
              <a:t>Schuld</a:t>
            </a:r>
            <a:r>
              <a:rPr lang="pl-PL" b="1" dirty="0"/>
              <a:t>;</a:t>
            </a:r>
          </a:p>
          <a:p>
            <a:r>
              <a:rPr lang="pl-PL" b="1" dirty="0"/>
              <a:t> Das </a:t>
            </a:r>
            <a:r>
              <a:rPr lang="pl-PL" b="1" dirty="0" err="1"/>
              <a:t>Gefühl</a:t>
            </a:r>
            <a:r>
              <a:rPr lang="pl-PL" b="1" dirty="0"/>
              <a:t>, </a:t>
            </a:r>
            <a:r>
              <a:rPr lang="pl-PL" b="1" dirty="0" err="1"/>
              <a:t>nicht</a:t>
            </a:r>
            <a:r>
              <a:rPr lang="pl-PL" b="1" dirty="0"/>
              <a:t> </a:t>
            </a:r>
            <a:r>
              <a:rPr lang="pl-PL" b="1" dirty="0" err="1"/>
              <a:t>aufhören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können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weinen</a:t>
            </a:r>
            <a:r>
              <a:rPr lang="pl-PL" b="1" dirty="0"/>
              <a:t>;</a:t>
            </a:r>
          </a:p>
          <a:p>
            <a:r>
              <a:rPr lang="pl-PL" b="1" dirty="0"/>
              <a:t>  </a:t>
            </a:r>
            <a:r>
              <a:rPr lang="pl-PL" b="1" dirty="0" err="1"/>
              <a:t>Ungewöhnliche</a:t>
            </a:r>
            <a:r>
              <a:rPr lang="pl-PL" b="1" dirty="0"/>
              <a:t> </a:t>
            </a:r>
            <a:r>
              <a:rPr lang="pl-PL" b="1" dirty="0" err="1"/>
              <a:t>Zurückhaltung</a:t>
            </a:r>
            <a:r>
              <a:rPr lang="pl-PL" b="1" dirty="0"/>
              <a:t>, </a:t>
            </a:r>
            <a:r>
              <a:rPr lang="pl-PL" b="1" dirty="0" err="1"/>
              <a:t>so</a:t>
            </a:r>
            <a:r>
              <a:rPr lang="pl-PL" b="1" dirty="0"/>
              <a:t> </a:t>
            </a:r>
            <a:r>
              <a:rPr lang="pl-PL" b="1" dirty="0" err="1"/>
              <a:t>tun</a:t>
            </a:r>
            <a:r>
              <a:rPr lang="pl-PL" b="1" dirty="0"/>
              <a:t>, </a:t>
            </a:r>
            <a:r>
              <a:rPr lang="pl-PL" b="1" dirty="0" err="1"/>
              <a:t>als</a:t>
            </a:r>
            <a:r>
              <a:rPr lang="pl-PL" b="1" dirty="0"/>
              <a:t> </a:t>
            </a:r>
            <a:r>
              <a:rPr lang="pl-PL" b="1" dirty="0" err="1"/>
              <a:t>sei</a:t>
            </a:r>
            <a:r>
              <a:rPr lang="pl-PL" b="1" dirty="0"/>
              <a:t> </a:t>
            </a:r>
            <a:r>
              <a:rPr lang="pl-PL" b="1" dirty="0" err="1"/>
              <a:t>nichts</a:t>
            </a:r>
            <a:r>
              <a:rPr lang="pl-PL" b="1" dirty="0"/>
              <a:t> </a:t>
            </a:r>
            <a:r>
              <a:rPr lang="pl-PL" b="1" dirty="0" err="1"/>
              <a:t>Besonderes</a:t>
            </a:r>
            <a:r>
              <a:rPr lang="pl-PL" b="1" dirty="0"/>
              <a:t> </a:t>
            </a:r>
            <a:r>
              <a:rPr lang="pl-PL" b="1" dirty="0" err="1"/>
              <a:t>passiert</a:t>
            </a:r>
            <a:r>
              <a:rPr lang="pl-PL" b="1" dirty="0"/>
              <a:t>;</a:t>
            </a:r>
          </a:p>
          <a:p>
            <a:r>
              <a:rPr lang="pl-PL" b="1" dirty="0"/>
              <a:t>  </a:t>
            </a:r>
            <a:r>
              <a:rPr lang="pl-PL" b="1" dirty="0" err="1"/>
              <a:t>Andere</a:t>
            </a:r>
            <a:r>
              <a:rPr lang="pl-PL" b="1" dirty="0"/>
              <a:t> </a:t>
            </a:r>
            <a:r>
              <a:rPr lang="pl-PL" b="1" dirty="0" err="1"/>
              <a:t>beschuldigen</a:t>
            </a:r>
            <a:r>
              <a:rPr lang="pl-PL" b="1" dirty="0"/>
              <a:t>;</a:t>
            </a:r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CD8F8C80-706E-564F-9026-113809799F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863" y="5646142"/>
            <a:ext cx="1805137" cy="11874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423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33443" y="548681"/>
            <a:ext cx="7450989" cy="5310118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err="1"/>
              <a:t>Drücken</a:t>
            </a:r>
            <a:r>
              <a:rPr lang="pl-PL" b="1" dirty="0"/>
              <a:t> </a:t>
            </a:r>
            <a:r>
              <a:rPr lang="pl-PL" b="1" dirty="0" err="1"/>
              <a:t>Sie</a:t>
            </a:r>
            <a:r>
              <a:rPr lang="pl-PL" b="1" dirty="0"/>
              <a:t> </a:t>
            </a:r>
            <a:r>
              <a:rPr lang="pl-PL" b="1" dirty="0" err="1"/>
              <a:t>Ihre</a:t>
            </a:r>
            <a:r>
              <a:rPr lang="pl-PL" b="1" dirty="0"/>
              <a:t> </a:t>
            </a:r>
            <a:r>
              <a:rPr lang="pl-PL" b="1" dirty="0" err="1"/>
              <a:t>Frustration</a:t>
            </a:r>
            <a:r>
              <a:rPr lang="pl-PL" b="1" dirty="0"/>
              <a:t> </a:t>
            </a:r>
            <a:r>
              <a:rPr lang="pl-PL" b="1" dirty="0" err="1"/>
              <a:t>darüber</a:t>
            </a:r>
            <a:r>
              <a:rPr lang="pl-PL" b="1" dirty="0"/>
              <a:t> </a:t>
            </a:r>
            <a:r>
              <a:rPr lang="pl-PL" b="1" dirty="0" err="1"/>
              <a:t>aus</a:t>
            </a:r>
            <a:r>
              <a:rPr lang="pl-PL" b="1" dirty="0"/>
              <a:t>, </a:t>
            </a:r>
            <a:r>
              <a:rPr lang="pl-PL" b="1" dirty="0" err="1"/>
              <a:t>dass</a:t>
            </a:r>
            <a:r>
              <a:rPr lang="pl-PL" b="1" dirty="0"/>
              <a:t> </a:t>
            </a:r>
            <a:r>
              <a:rPr lang="pl-PL" b="1" dirty="0" err="1"/>
              <a:t>Menschen</a:t>
            </a:r>
            <a:r>
              <a:rPr lang="pl-PL" b="1" dirty="0"/>
              <a:t>, </a:t>
            </a:r>
            <a:r>
              <a:rPr lang="pl-PL" b="1" dirty="0" err="1"/>
              <a:t>die</a:t>
            </a:r>
            <a:r>
              <a:rPr lang="pl-PL" b="1" dirty="0"/>
              <a:t> </a:t>
            </a:r>
            <a:r>
              <a:rPr lang="pl-PL" b="1" dirty="0" err="1"/>
              <a:t>versprochen</a:t>
            </a:r>
            <a:r>
              <a:rPr lang="pl-PL" b="1" dirty="0"/>
              <a:t> </a:t>
            </a:r>
            <a:r>
              <a:rPr lang="pl-PL" b="1" dirty="0" err="1"/>
              <a:t>haben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helfen</a:t>
            </a:r>
            <a:r>
              <a:rPr lang="pl-PL" b="1" dirty="0"/>
              <a:t>, </a:t>
            </a:r>
            <a:r>
              <a:rPr lang="pl-PL" b="1" dirty="0" err="1"/>
              <a:t>dies</a:t>
            </a:r>
            <a:r>
              <a:rPr lang="pl-PL" b="1" dirty="0"/>
              <a:t> </a:t>
            </a:r>
            <a:r>
              <a:rPr lang="pl-PL" b="1" dirty="0" err="1"/>
              <a:t>nicht</a:t>
            </a:r>
            <a:r>
              <a:rPr lang="pl-PL" b="1" dirty="0"/>
              <a:t> </a:t>
            </a:r>
            <a:r>
              <a:rPr lang="pl-PL" b="1" dirty="0" err="1"/>
              <a:t>tun</a:t>
            </a:r>
            <a:r>
              <a:rPr lang="pl-PL" b="1" dirty="0"/>
              <a:t>, </a:t>
            </a:r>
            <a:r>
              <a:rPr lang="pl-PL" b="1" dirty="0" err="1"/>
              <a:t>dass</a:t>
            </a:r>
            <a:r>
              <a:rPr lang="pl-PL" b="1" dirty="0"/>
              <a:t> </a:t>
            </a:r>
            <a:r>
              <a:rPr lang="pl-PL" b="1" dirty="0" err="1"/>
              <a:t>jemand</a:t>
            </a:r>
            <a:r>
              <a:rPr lang="pl-PL" b="1" dirty="0"/>
              <a:t> </a:t>
            </a:r>
            <a:r>
              <a:rPr lang="pl-PL" b="1" dirty="0" err="1"/>
              <a:t>nicht</a:t>
            </a:r>
            <a:r>
              <a:rPr lang="pl-PL" b="1" dirty="0"/>
              <a:t> </a:t>
            </a:r>
            <a:r>
              <a:rPr lang="pl-PL" b="1" dirty="0" err="1"/>
              <a:t>die</a:t>
            </a:r>
            <a:r>
              <a:rPr lang="pl-PL" b="1" dirty="0"/>
              <a:t> </a:t>
            </a:r>
            <a:r>
              <a:rPr lang="pl-PL" b="1" dirty="0" err="1"/>
              <a:t>ganze</a:t>
            </a:r>
            <a:r>
              <a:rPr lang="pl-PL" b="1" dirty="0"/>
              <a:t> </a:t>
            </a:r>
            <a:r>
              <a:rPr lang="pl-PL" b="1" dirty="0" err="1"/>
              <a:t>Wahrheit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sagen</a:t>
            </a:r>
            <a:r>
              <a:rPr lang="pl-PL" b="1" dirty="0"/>
              <a:t> </a:t>
            </a:r>
            <a:r>
              <a:rPr lang="pl-PL" b="1" dirty="0" err="1"/>
              <a:t>scheint</a:t>
            </a:r>
            <a:r>
              <a:rPr lang="pl-PL" b="1" dirty="0"/>
              <a:t>, </a:t>
            </a:r>
            <a:r>
              <a:rPr lang="pl-PL" b="1" dirty="0" err="1"/>
              <a:t>dass</a:t>
            </a:r>
            <a:r>
              <a:rPr lang="pl-PL" b="1" dirty="0"/>
              <a:t> </a:t>
            </a:r>
            <a:r>
              <a:rPr lang="pl-PL" b="1" dirty="0" err="1"/>
              <a:t>jemand</a:t>
            </a:r>
            <a:r>
              <a:rPr lang="pl-PL" b="1" dirty="0"/>
              <a:t> </a:t>
            </a:r>
            <a:r>
              <a:rPr lang="pl-PL" b="1" dirty="0" err="1"/>
              <a:t>wichtige</a:t>
            </a:r>
            <a:r>
              <a:rPr lang="pl-PL" b="1" dirty="0"/>
              <a:t> </a:t>
            </a:r>
            <a:r>
              <a:rPr lang="pl-PL" b="1" dirty="0" err="1"/>
              <a:t>Informationen</a:t>
            </a:r>
            <a:r>
              <a:rPr lang="pl-PL" b="1" dirty="0"/>
              <a:t> </a:t>
            </a:r>
            <a:r>
              <a:rPr lang="pl-PL" b="1" dirty="0" err="1"/>
              <a:t>für</a:t>
            </a:r>
            <a:r>
              <a:rPr lang="pl-PL" b="1" dirty="0"/>
              <a:t> </a:t>
            </a:r>
            <a:r>
              <a:rPr lang="pl-PL" b="1" dirty="0" err="1"/>
              <a:t>sich</a:t>
            </a:r>
            <a:r>
              <a:rPr lang="pl-PL" b="1" dirty="0"/>
              <a:t> </a:t>
            </a:r>
            <a:r>
              <a:rPr lang="pl-PL" b="1" dirty="0" err="1"/>
              <a:t>behält</a:t>
            </a:r>
            <a:r>
              <a:rPr lang="pl-PL" b="1" dirty="0"/>
              <a:t> </a:t>
            </a:r>
            <a:r>
              <a:rPr lang="pl-PL" b="1" dirty="0" err="1"/>
              <a:t>oder</a:t>
            </a:r>
            <a:r>
              <a:rPr lang="pl-PL" b="1" dirty="0"/>
              <a:t> </a:t>
            </a:r>
            <a:r>
              <a:rPr lang="pl-PL" b="1" dirty="0" err="1"/>
              <a:t>falsch</a:t>
            </a:r>
            <a:r>
              <a:rPr lang="pl-PL" b="1" dirty="0"/>
              <a:t> </a:t>
            </a:r>
            <a:r>
              <a:rPr lang="pl-PL" b="1" dirty="0" err="1"/>
              <a:t>informiert</a:t>
            </a:r>
            <a:r>
              <a:rPr lang="pl-PL" b="1" dirty="0"/>
              <a:t>, indem er </a:t>
            </a:r>
            <a:r>
              <a:rPr lang="pl-PL" b="1" dirty="0" err="1"/>
              <a:t>nicht</a:t>
            </a:r>
            <a:r>
              <a:rPr lang="pl-PL" b="1" dirty="0"/>
              <a:t> </a:t>
            </a:r>
            <a:r>
              <a:rPr lang="pl-PL" b="1" dirty="0" err="1"/>
              <a:t>alles</a:t>
            </a:r>
            <a:r>
              <a:rPr lang="pl-PL" b="1" dirty="0"/>
              <a:t> </a:t>
            </a:r>
            <a:r>
              <a:rPr lang="pl-PL" b="1" dirty="0" err="1"/>
              <a:t>sagt</a:t>
            </a:r>
            <a:r>
              <a:rPr lang="pl-PL" b="1" dirty="0"/>
              <a:t>, was er </a:t>
            </a:r>
            <a:r>
              <a:rPr lang="pl-PL" b="1" dirty="0" err="1"/>
              <a:t>weiß</a:t>
            </a:r>
            <a:r>
              <a:rPr lang="pl-PL" b="1" dirty="0"/>
              <a:t>, </a:t>
            </a:r>
            <a:r>
              <a:rPr lang="pl-PL" b="1" dirty="0" err="1"/>
              <a:t>oder</a:t>
            </a:r>
            <a:r>
              <a:rPr lang="pl-PL" b="1" dirty="0"/>
              <a:t> </a:t>
            </a:r>
            <a:r>
              <a:rPr lang="pl-PL" b="1" dirty="0" err="1"/>
              <a:t>dass</a:t>
            </a:r>
            <a:r>
              <a:rPr lang="pl-PL" b="1" dirty="0"/>
              <a:t> er </a:t>
            </a:r>
            <a:r>
              <a:rPr lang="pl-PL" b="1" dirty="0" err="1"/>
              <a:t>Belanglosigkeiten</a:t>
            </a:r>
            <a:r>
              <a:rPr lang="pl-PL" b="1" dirty="0"/>
              <a:t> </a:t>
            </a:r>
            <a:r>
              <a:rPr lang="pl-PL" b="1" dirty="0" err="1"/>
              <a:t>sagt</a:t>
            </a:r>
            <a:r>
              <a:rPr lang="pl-PL" b="1" dirty="0"/>
              <a:t> </a:t>
            </a:r>
            <a:r>
              <a:rPr lang="pl-PL" b="1" dirty="0" err="1"/>
              <a:t>oder</a:t>
            </a:r>
            <a:r>
              <a:rPr lang="pl-PL" b="1" dirty="0"/>
              <a:t> </a:t>
            </a:r>
            <a:r>
              <a:rPr lang="pl-PL" b="1" dirty="0" err="1"/>
              <a:t>sich</a:t>
            </a:r>
            <a:r>
              <a:rPr lang="pl-PL" b="1" dirty="0"/>
              <a:t> </a:t>
            </a:r>
            <a:r>
              <a:rPr lang="pl-PL" b="1" dirty="0" err="1"/>
              <a:t>herablassend</a:t>
            </a:r>
            <a:r>
              <a:rPr lang="pl-PL" b="1" dirty="0"/>
              <a:t> </a:t>
            </a:r>
            <a:r>
              <a:rPr lang="pl-PL" b="1" dirty="0" err="1"/>
              <a:t>verhält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Fortgesetzte</a:t>
            </a:r>
            <a:r>
              <a:rPr lang="pl-PL" b="1" dirty="0"/>
              <a:t> </a:t>
            </a:r>
            <a:r>
              <a:rPr lang="pl-PL" b="1" dirty="0" err="1"/>
              <a:t>Gewaltvisionen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Wiederkehrende</a:t>
            </a:r>
            <a:r>
              <a:rPr lang="pl-PL" b="1" dirty="0"/>
              <a:t> </a:t>
            </a:r>
            <a:r>
              <a:rPr lang="pl-PL" b="1" dirty="0" err="1"/>
              <a:t>Panikattacken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Die</a:t>
            </a:r>
            <a:r>
              <a:rPr lang="pl-PL" b="1" dirty="0"/>
              <a:t> </a:t>
            </a:r>
            <a:r>
              <a:rPr lang="pl-PL" b="1" dirty="0" err="1"/>
              <a:t>Depressionen</a:t>
            </a:r>
            <a:r>
              <a:rPr lang="pl-PL" b="1" dirty="0"/>
              <a:t> </a:t>
            </a:r>
            <a:r>
              <a:rPr lang="pl-PL" b="1" dirty="0" err="1"/>
              <a:t>reichen</a:t>
            </a:r>
            <a:r>
              <a:rPr lang="pl-PL" b="1" dirty="0"/>
              <a:t> von </a:t>
            </a:r>
            <a:r>
              <a:rPr lang="pl-PL" b="1" dirty="0" err="1"/>
              <a:t>leichten</a:t>
            </a:r>
            <a:r>
              <a:rPr lang="pl-PL" b="1" dirty="0"/>
              <a:t> bis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schweren</a:t>
            </a:r>
            <a:r>
              <a:rPr lang="pl-PL" b="1" dirty="0"/>
              <a:t> </a:t>
            </a:r>
            <a:r>
              <a:rPr lang="pl-PL" b="1" dirty="0" err="1"/>
              <a:t>Formen</a:t>
            </a:r>
            <a:r>
              <a:rPr lang="pl-PL" b="1" dirty="0"/>
              <a:t>;</a:t>
            </a:r>
          </a:p>
          <a:p>
            <a:r>
              <a:rPr lang="pl-PL" b="1" dirty="0"/>
              <a:t>  </a:t>
            </a:r>
            <a:r>
              <a:rPr lang="pl-PL" b="1" dirty="0" err="1"/>
              <a:t>Amnesie</a:t>
            </a:r>
            <a:r>
              <a:rPr lang="pl-PL" b="1" dirty="0"/>
              <a:t>;</a:t>
            </a:r>
          </a:p>
          <a:p>
            <a:r>
              <a:rPr lang="pl-PL" b="1" dirty="0"/>
              <a:t>  </a:t>
            </a:r>
            <a:r>
              <a:rPr lang="pl-PL" b="1" dirty="0" err="1"/>
              <a:t>Die</a:t>
            </a:r>
            <a:r>
              <a:rPr lang="pl-PL" b="1" dirty="0"/>
              <a:t> </a:t>
            </a:r>
            <a:r>
              <a:rPr lang="pl-PL" b="1" dirty="0" err="1"/>
              <a:t>Überzeugung</a:t>
            </a:r>
            <a:r>
              <a:rPr lang="pl-PL" b="1" dirty="0"/>
              <a:t>, </a:t>
            </a:r>
            <a:r>
              <a:rPr lang="pl-PL" b="1" dirty="0" err="1"/>
              <a:t>dass</a:t>
            </a:r>
            <a:r>
              <a:rPr lang="pl-PL" b="1" dirty="0"/>
              <a:t> </a:t>
            </a:r>
            <a:r>
              <a:rPr lang="pl-PL" b="1" dirty="0" err="1"/>
              <a:t>niemand</a:t>
            </a:r>
            <a:r>
              <a:rPr lang="pl-PL" b="1" dirty="0"/>
              <a:t> </a:t>
            </a:r>
            <a:r>
              <a:rPr lang="pl-PL" b="1" dirty="0" err="1"/>
              <a:t>jemals</a:t>
            </a:r>
            <a:r>
              <a:rPr lang="pl-PL" b="1" dirty="0"/>
              <a:t> </a:t>
            </a:r>
            <a:r>
              <a:rPr lang="pl-PL" b="1" dirty="0" err="1"/>
              <a:t>verstehen</a:t>
            </a:r>
            <a:r>
              <a:rPr lang="pl-PL" b="1" dirty="0"/>
              <a:t> </a:t>
            </a:r>
            <a:r>
              <a:rPr lang="pl-PL" b="1" dirty="0" err="1"/>
              <a:t>wird</a:t>
            </a:r>
            <a:r>
              <a:rPr lang="pl-PL" b="1" dirty="0"/>
              <a:t>, </a:t>
            </a:r>
            <a:r>
              <a:rPr lang="pl-PL" b="1" dirty="0" err="1"/>
              <a:t>dass</a:t>
            </a:r>
            <a:r>
              <a:rPr lang="pl-PL" b="1" dirty="0"/>
              <a:t> </a:t>
            </a:r>
            <a:r>
              <a:rPr lang="pl-PL" b="1" dirty="0" err="1"/>
              <a:t>niemand</a:t>
            </a:r>
            <a:r>
              <a:rPr lang="pl-PL" b="1" dirty="0"/>
              <a:t> </a:t>
            </a:r>
            <a:r>
              <a:rPr lang="pl-PL" b="1" dirty="0" err="1"/>
              <a:t>helfen</a:t>
            </a:r>
            <a:r>
              <a:rPr lang="pl-PL" b="1" dirty="0"/>
              <a:t> kann;</a:t>
            </a:r>
          </a:p>
          <a:p>
            <a:r>
              <a:rPr lang="pl-PL" b="1" dirty="0"/>
              <a:t> </a:t>
            </a:r>
            <a:r>
              <a:rPr lang="pl-PL" b="1" dirty="0" err="1"/>
              <a:t>Verschweigen</a:t>
            </a:r>
            <a:r>
              <a:rPr lang="pl-PL" b="1" dirty="0"/>
              <a:t>, was </a:t>
            </a:r>
            <a:r>
              <a:rPr lang="pl-PL" b="1" dirty="0" err="1"/>
              <a:t>man</a:t>
            </a:r>
            <a:r>
              <a:rPr lang="pl-PL" b="1" dirty="0"/>
              <a:t> </a:t>
            </a:r>
            <a:r>
              <a:rPr lang="pl-PL" b="1" dirty="0" err="1"/>
              <a:t>vielleicht</a:t>
            </a:r>
            <a:r>
              <a:rPr lang="pl-PL" b="1" dirty="0"/>
              <a:t> </a:t>
            </a:r>
            <a:r>
              <a:rPr lang="pl-PL" b="1" dirty="0" err="1"/>
              <a:t>schon</a:t>
            </a:r>
            <a:r>
              <a:rPr lang="pl-PL" b="1" dirty="0"/>
              <a:t> </a:t>
            </a:r>
            <a:r>
              <a:rPr lang="pl-PL" b="1" dirty="0" err="1"/>
              <a:t>vorher</a:t>
            </a:r>
            <a:r>
              <a:rPr lang="pl-PL" b="1" dirty="0"/>
              <a:t> </a:t>
            </a:r>
            <a:r>
              <a:rPr lang="pl-PL" b="1" dirty="0" err="1"/>
              <a:t>wusste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Sich</a:t>
            </a:r>
            <a:r>
              <a:rPr lang="pl-PL" b="1" dirty="0"/>
              <a:t> </a:t>
            </a:r>
            <a:r>
              <a:rPr lang="pl-PL" b="1" dirty="0" err="1"/>
              <a:t>selbst</a:t>
            </a:r>
            <a:r>
              <a:rPr lang="pl-PL" b="1" dirty="0"/>
              <a:t> </a:t>
            </a:r>
            <a:r>
              <a:rPr lang="pl-PL" b="1" dirty="0" err="1"/>
              <a:t>die</a:t>
            </a:r>
            <a:r>
              <a:rPr lang="pl-PL" b="1" dirty="0"/>
              <a:t> </a:t>
            </a:r>
            <a:r>
              <a:rPr lang="pl-PL" b="1" dirty="0" err="1"/>
              <a:t>Schuld</a:t>
            </a:r>
            <a:r>
              <a:rPr lang="pl-PL" b="1" dirty="0"/>
              <a:t> </a:t>
            </a:r>
            <a:r>
              <a:rPr lang="pl-PL" b="1" dirty="0" err="1"/>
              <a:t>geben</a:t>
            </a:r>
            <a:r>
              <a:rPr lang="pl-PL" b="1" dirty="0"/>
              <a:t>;</a:t>
            </a:r>
          </a:p>
          <a:p>
            <a:r>
              <a:rPr lang="pl-PL" b="1" dirty="0"/>
              <a:t>  </a:t>
            </a:r>
            <a:r>
              <a:rPr lang="pl-PL" b="1" dirty="0" err="1"/>
              <a:t>Eine</a:t>
            </a:r>
            <a:r>
              <a:rPr lang="pl-PL" b="1" dirty="0"/>
              <a:t> </a:t>
            </a:r>
            <a:r>
              <a:rPr lang="pl-PL" b="1" dirty="0" err="1"/>
              <a:t>tiefe</a:t>
            </a:r>
            <a:r>
              <a:rPr lang="pl-PL" b="1" dirty="0"/>
              <a:t> </a:t>
            </a:r>
            <a:r>
              <a:rPr lang="pl-PL" b="1" dirty="0" err="1"/>
              <a:t>Angst</a:t>
            </a:r>
            <a:r>
              <a:rPr lang="pl-PL" b="1" dirty="0"/>
              <a:t>, </a:t>
            </a:r>
            <a:r>
              <a:rPr lang="pl-PL" b="1" dirty="0" err="1"/>
              <a:t>noch</a:t>
            </a:r>
            <a:r>
              <a:rPr lang="pl-PL" b="1" dirty="0"/>
              <a:t> </a:t>
            </a:r>
            <a:r>
              <a:rPr lang="pl-PL" b="1" dirty="0" err="1"/>
              <a:t>mehr</a:t>
            </a:r>
            <a:r>
              <a:rPr lang="pl-PL" b="1" dirty="0"/>
              <a:t> </a:t>
            </a:r>
            <a:r>
              <a:rPr lang="pl-PL" b="1" dirty="0" err="1"/>
              <a:t>schreckliche</a:t>
            </a:r>
            <a:r>
              <a:rPr lang="pl-PL" b="1" dirty="0"/>
              <a:t> </a:t>
            </a:r>
            <a:r>
              <a:rPr lang="pl-PL" b="1" dirty="0" err="1"/>
              <a:t>Informationen</a:t>
            </a:r>
            <a:r>
              <a:rPr lang="pl-PL" b="1" dirty="0"/>
              <a:t> </a:t>
            </a:r>
            <a:r>
              <a:rPr lang="pl-PL" b="1" dirty="0" err="1"/>
              <a:t>zu</a:t>
            </a:r>
            <a:r>
              <a:rPr lang="pl-PL" b="1" dirty="0"/>
              <a:t> </a:t>
            </a:r>
            <a:r>
              <a:rPr lang="pl-PL" b="1" dirty="0" err="1"/>
              <a:t>hören</a:t>
            </a:r>
            <a:r>
              <a:rPr lang="pl-PL" b="1" dirty="0"/>
              <a:t>;</a:t>
            </a:r>
          </a:p>
          <a:p>
            <a:r>
              <a:rPr lang="pl-PL" b="1" dirty="0"/>
              <a:t> </a:t>
            </a:r>
            <a:r>
              <a:rPr lang="pl-PL" b="1" dirty="0" err="1"/>
              <a:t>Abneigung</a:t>
            </a:r>
            <a:r>
              <a:rPr lang="pl-PL" b="1" dirty="0"/>
              <a:t> </a:t>
            </a:r>
            <a:r>
              <a:rPr lang="pl-PL" b="1" dirty="0" err="1"/>
              <a:t>gegen</a:t>
            </a:r>
            <a:r>
              <a:rPr lang="pl-PL" b="1" dirty="0"/>
              <a:t> </a:t>
            </a:r>
            <a:r>
              <a:rPr lang="pl-PL" b="1" dirty="0" err="1"/>
              <a:t>Filme</a:t>
            </a:r>
            <a:r>
              <a:rPr lang="pl-PL" b="1" dirty="0"/>
              <a:t>, Radio, </a:t>
            </a:r>
            <a:r>
              <a:rPr lang="pl-PL" b="1" dirty="0" err="1"/>
              <a:t>Fernsehen</a:t>
            </a:r>
            <a:r>
              <a:rPr lang="pl-PL" b="1" dirty="0"/>
              <a:t>, </a:t>
            </a:r>
            <a:r>
              <a:rPr lang="pl-PL" b="1" dirty="0" err="1"/>
              <a:t>alles</a:t>
            </a:r>
            <a:r>
              <a:rPr lang="pl-PL" b="1" dirty="0"/>
              <a:t>, was </a:t>
            </a:r>
            <a:r>
              <a:rPr lang="pl-PL" b="1" dirty="0" err="1"/>
              <a:t>eine</a:t>
            </a:r>
            <a:r>
              <a:rPr lang="pl-PL" b="1" dirty="0"/>
              <a:t> </a:t>
            </a:r>
            <a:r>
              <a:rPr lang="pl-PL" b="1" dirty="0" err="1"/>
              <a:t>Katastrophe</a:t>
            </a:r>
            <a:r>
              <a:rPr lang="pl-PL" b="1" dirty="0"/>
              <a:t> </a:t>
            </a:r>
            <a:r>
              <a:rPr lang="pl-PL" b="1" dirty="0" err="1"/>
              <a:t>darstellt</a:t>
            </a:r>
            <a:r>
              <a:rPr lang="pl-PL" b="1" dirty="0"/>
              <a:t>.</a:t>
            </a:r>
            <a:endParaRPr lang="pl-PL" dirty="0"/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="" xmlns:a16="http://schemas.microsoft.com/office/drawing/2014/main" id="{0BBE536A-E36A-EE45-9F42-36646BAC40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464" y="5685417"/>
            <a:ext cx="1782536" cy="11725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6257835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</TotalTime>
  <Words>831</Words>
  <Application>Microsoft Office PowerPoint</Application>
  <PresentationFormat>Niestandardowy</PresentationFormat>
  <Paragraphs>73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Spring</vt:lpstr>
      <vt:lpstr>Vortrag von Frau Bożena Pantoł - Direktorin der Psychologischen und Pädagogischen Stelle in Białogard</vt:lpstr>
      <vt:lpstr>Slajd 2</vt:lpstr>
      <vt:lpstr>Es fiel auf, dass jeder Schüler je nach Situation unterschiedlich auf schwierige Situationen reagierte: </vt:lpstr>
      <vt:lpstr>Die häufigsten Symptome im Zusammenhang mit Fernunterricht sind:</vt:lpstr>
      <vt:lpstr>Slajd 5</vt:lpstr>
      <vt:lpstr>Reaktionen im Verhalten:</vt:lpstr>
      <vt:lpstr>Psychologische Reaktionen:</vt:lpstr>
      <vt:lpstr>Slajd 8</vt:lpstr>
      <vt:lpstr>Slajd 9</vt:lpstr>
      <vt:lpstr>Geistige Reaktionen</vt:lpstr>
      <vt:lpstr>Slajd 11</vt:lpstr>
      <vt:lpstr>Slajd 12</vt:lpstr>
      <vt:lpstr>Die häufigsten Handlungen, wenn ein Kind Angst hat: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nauczyciel</dc:creator>
  <cp:lastModifiedBy>nauczyciel</cp:lastModifiedBy>
  <cp:revision>7</cp:revision>
  <dcterms:created xsi:type="dcterms:W3CDTF">2021-09-22T16:46:26Z</dcterms:created>
  <dcterms:modified xsi:type="dcterms:W3CDTF">2022-02-24T21:54:27Z</dcterms:modified>
</cp:coreProperties>
</file>